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06" r:id="rId4"/>
  </p:sldMasterIdLst>
  <p:notesMasterIdLst>
    <p:notesMasterId r:id="rId18"/>
  </p:notesMasterIdLst>
  <p:handoutMasterIdLst>
    <p:handoutMasterId r:id="rId19"/>
  </p:handoutMasterIdLst>
  <p:sldIdLst>
    <p:sldId id="256" r:id="rId5"/>
    <p:sldId id="290" r:id="rId6"/>
    <p:sldId id="373" r:id="rId7"/>
    <p:sldId id="376" r:id="rId8"/>
    <p:sldId id="378" r:id="rId9"/>
    <p:sldId id="382" r:id="rId10"/>
    <p:sldId id="384" r:id="rId11"/>
    <p:sldId id="385" r:id="rId12"/>
    <p:sldId id="381" r:id="rId13"/>
    <p:sldId id="383" r:id="rId14"/>
    <p:sldId id="379" r:id="rId15"/>
    <p:sldId id="380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outlineViewPr>
    <p:cViewPr>
      <p:scale>
        <a:sx n="33" d="100"/>
        <a:sy n="33" d="100"/>
      </p:scale>
      <p:origin x="0" y="-546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3DD35D-9765-4E5F-95CE-DA45F3637BF5}" type="doc">
      <dgm:prSet loTypeId="urn:microsoft.com/office/officeart/2016/7/layout/ChevronBlockProcess" loCatId="process" qsTypeId="urn:microsoft.com/office/officeart/2005/8/quickstyle/simple1" qsCatId="simple" csTypeId="urn:microsoft.com/office/officeart/2005/8/colors/colorful5" csCatId="colorful" phldr="1"/>
      <dgm:spPr/>
      <dgm:t>
        <a:bodyPr rtlCol="0"/>
        <a:lstStyle/>
        <a:p>
          <a:pPr rtl="0"/>
          <a:endParaRPr lang="en-US"/>
        </a:p>
      </dgm:t>
    </dgm:pt>
    <dgm:pt modelId="{25E771E7-8CF7-4491-9507-55BFE693DC7B}">
      <dgm:prSet phldrT="[Text]"/>
      <dgm:spPr/>
      <dgm:t>
        <a:bodyPr rtlCol="0"/>
        <a:lstStyle/>
        <a:p>
          <a:pPr rtl="0"/>
          <a:r>
            <a:rPr lang="es-MX" b="1" i="0" dirty="0"/>
            <a:t>id</a:t>
          </a:r>
          <a:r>
            <a:rPr lang="es-MX" b="0" i="0" dirty="0"/>
            <a:t> </a:t>
          </a:r>
          <a:endParaRPr lang="es-MX" b="1" noProof="0" dirty="0">
            <a:latin typeface="+mj-lt"/>
          </a:endParaRPr>
        </a:p>
      </dgm:t>
    </dgm:pt>
    <dgm:pt modelId="{D34FC0B2-1D9D-47C1-B680-27EF2E97D428}" type="parTrans" cxnId="{E01FE584-0925-4BC0-9383-A1E85DE458FD}">
      <dgm:prSet/>
      <dgm:spPr/>
      <dgm:t>
        <a:bodyPr rtlCol="0"/>
        <a:lstStyle/>
        <a:p>
          <a:pPr rtl="0"/>
          <a:endParaRPr lang="es-MX" noProof="0" dirty="0"/>
        </a:p>
      </dgm:t>
    </dgm:pt>
    <dgm:pt modelId="{B3CFB133-9C4F-4A0A-888D-0CEC78FFDFFC}" type="sibTrans" cxnId="{E01FE584-0925-4BC0-9383-A1E85DE458FD}">
      <dgm:prSet/>
      <dgm:spPr/>
      <dgm:t>
        <a:bodyPr rtlCol="0"/>
        <a:lstStyle/>
        <a:p>
          <a:pPr rtl="0"/>
          <a:endParaRPr lang="es-MX" noProof="0" dirty="0"/>
        </a:p>
      </dgm:t>
    </dgm:pt>
    <dgm:pt modelId="{EB81D1D4-3A06-49A6-9CBB-2A11D66B1783}">
      <dgm:prSet phldrT="[Text]"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identificador único para cada viaje</a:t>
          </a:r>
          <a:endParaRPr lang="es-MX" noProof="0" dirty="0"/>
        </a:p>
      </dgm:t>
    </dgm:pt>
    <dgm:pt modelId="{721F31C1-C769-40A8-9C34-A74470BAB532}" type="parTrans" cxnId="{5E008CC8-B8C6-4B46-94B0-C60406121E38}">
      <dgm:prSet/>
      <dgm:spPr/>
      <dgm:t>
        <a:bodyPr rtlCol="0"/>
        <a:lstStyle/>
        <a:p>
          <a:pPr rtl="0"/>
          <a:endParaRPr lang="es-MX" noProof="0" dirty="0"/>
        </a:p>
      </dgm:t>
    </dgm:pt>
    <dgm:pt modelId="{0519A5BA-BBEC-4C39-9FFD-05D4C020199E}" type="sibTrans" cxnId="{5E008CC8-B8C6-4B46-94B0-C60406121E38}">
      <dgm:prSet/>
      <dgm:spPr/>
      <dgm:t>
        <a:bodyPr rtlCol="0"/>
        <a:lstStyle/>
        <a:p>
          <a:pPr rtl="0"/>
          <a:endParaRPr lang="es-MX" noProof="0" dirty="0"/>
        </a:p>
      </dgm:t>
    </dgm:pt>
    <dgm:pt modelId="{D76BB3CF-DF5A-41FB-B6A4-25743CF1642F}">
      <dgm:prSet phldrT="[Text]"/>
      <dgm:spPr/>
      <dgm:t>
        <a:bodyPr rtlCol="0"/>
        <a:lstStyle/>
        <a:p>
          <a:pPr rtl="0"/>
          <a:r>
            <a:rPr lang="es-MX" b="1" i="0" dirty="0" err="1"/>
            <a:t>seller_id</a:t>
          </a:r>
          <a:endParaRPr lang="es-MX" b="1" noProof="0" dirty="0">
            <a:latin typeface="+mj-lt"/>
          </a:endParaRPr>
        </a:p>
      </dgm:t>
    </dgm:pt>
    <dgm:pt modelId="{5DD1E055-F36A-4363-9BA1-453D18F6AA18}" type="parTrans" cxnId="{8422E397-A2A7-4656-BDD0-A5DEE35EA0FC}">
      <dgm:prSet/>
      <dgm:spPr/>
      <dgm:t>
        <a:bodyPr rtlCol="0"/>
        <a:lstStyle/>
        <a:p>
          <a:pPr rtl="0"/>
          <a:endParaRPr lang="es-MX" noProof="0" dirty="0"/>
        </a:p>
      </dgm:t>
    </dgm:pt>
    <dgm:pt modelId="{24234FDB-132A-43EF-B90D-1D285BFF51D4}" type="sibTrans" cxnId="{8422E397-A2A7-4656-BDD0-A5DEE35EA0FC}">
      <dgm:prSet/>
      <dgm:spPr/>
      <dgm:t>
        <a:bodyPr rtlCol="0"/>
        <a:lstStyle/>
        <a:p>
          <a:pPr rtl="0"/>
          <a:endParaRPr lang="es-MX" noProof="0" dirty="0"/>
        </a:p>
      </dgm:t>
    </dgm:pt>
    <dgm:pt modelId="{3F378E98-4217-47A9-8134-DE6C3ABFE041}">
      <dgm:prSet phldrT="[Text]"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código que indica el proveedor asociado con el registro de viaje</a:t>
          </a:r>
          <a:endParaRPr lang="es-MX" noProof="0" dirty="0"/>
        </a:p>
      </dgm:t>
    </dgm:pt>
    <dgm:pt modelId="{48653CFB-283F-4824-B87B-943F5C5E7841}" type="parTrans" cxnId="{E2F6ED9C-E6CA-4E7F-B747-37A284E29D24}">
      <dgm:prSet/>
      <dgm:spPr/>
      <dgm:t>
        <a:bodyPr rtlCol="0"/>
        <a:lstStyle/>
        <a:p>
          <a:pPr rtl="0"/>
          <a:endParaRPr lang="es-MX" noProof="0" dirty="0"/>
        </a:p>
      </dgm:t>
    </dgm:pt>
    <dgm:pt modelId="{0638CE31-017E-4421-AF9D-A58647C395DF}" type="sibTrans" cxnId="{E2F6ED9C-E6CA-4E7F-B747-37A284E29D24}">
      <dgm:prSet/>
      <dgm:spPr/>
      <dgm:t>
        <a:bodyPr rtlCol="0"/>
        <a:lstStyle/>
        <a:p>
          <a:pPr rtl="0"/>
          <a:endParaRPr lang="es-MX" noProof="0" dirty="0"/>
        </a:p>
      </dgm:t>
    </dgm:pt>
    <dgm:pt modelId="{8F3B4B19-33F4-47AC-BE4E-B66181ED98B4}">
      <dgm:prSet phldrT="[Text]"/>
      <dgm:spPr/>
      <dgm:t>
        <a:bodyPr rtlCol="0"/>
        <a:lstStyle/>
        <a:p>
          <a:pPr rtl="0"/>
          <a:r>
            <a:rPr lang="es-MX" b="1" i="0" dirty="0" err="1"/>
            <a:t>pickup_datetime</a:t>
          </a:r>
          <a:endParaRPr lang="es-MX" b="1" noProof="0" dirty="0">
            <a:latin typeface="+mj-lt"/>
          </a:endParaRPr>
        </a:p>
      </dgm:t>
    </dgm:pt>
    <dgm:pt modelId="{D56FE0BA-AE10-413D-B7E3-CD20C3731D50}" type="parTrans" cxnId="{E9FED118-8FC1-46A3-BD00-F94098ECD6A4}">
      <dgm:prSet/>
      <dgm:spPr/>
      <dgm:t>
        <a:bodyPr rtlCol="0"/>
        <a:lstStyle/>
        <a:p>
          <a:pPr rtl="0"/>
          <a:endParaRPr lang="es-MX" noProof="0" dirty="0"/>
        </a:p>
      </dgm:t>
    </dgm:pt>
    <dgm:pt modelId="{2C34AF2B-9D07-4B75-9E74-1C680AB14CF6}" type="sibTrans" cxnId="{E9FED118-8FC1-46A3-BD00-F94098ECD6A4}">
      <dgm:prSet/>
      <dgm:spPr/>
      <dgm:t>
        <a:bodyPr rtlCol="0"/>
        <a:lstStyle/>
        <a:p>
          <a:pPr rtl="0"/>
          <a:endParaRPr lang="es-MX" noProof="0" dirty="0"/>
        </a:p>
      </dgm:t>
    </dgm:pt>
    <dgm:pt modelId="{0AFF4C1B-302C-42EF-B59F-97CDC2799D17}">
      <dgm:prSet phldrT="[Text]"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fecha y hora en que se activó el medidor</a:t>
          </a:r>
          <a:endParaRPr lang="es-MX" noProof="0" dirty="0"/>
        </a:p>
      </dgm:t>
    </dgm:pt>
    <dgm:pt modelId="{0EBE8459-BB53-4FEB-9003-4D3795F4559C}" type="parTrans" cxnId="{C23B5F60-F074-45B8-BB09-18AD4152539D}">
      <dgm:prSet/>
      <dgm:spPr/>
      <dgm:t>
        <a:bodyPr rtlCol="0"/>
        <a:lstStyle/>
        <a:p>
          <a:pPr rtl="0"/>
          <a:endParaRPr lang="es-MX" noProof="0" dirty="0"/>
        </a:p>
      </dgm:t>
    </dgm:pt>
    <dgm:pt modelId="{6755B5A7-26F9-4D2F-8EA9-DCC4A05B07D9}" type="sibTrans" cxnId="{C23B5F60-F074-45B8-BB09-18AD4152539D}">
      <dgm:prSet/>
      <dgm:spPr/>
      <dgm:t>
        <a:bodyPr rtlCol="0"/>
        <a:lstStyle/>
        <a:p>
          <a:pPr rtl="0"/>
          <a:endParaRPr lang="es-MX" noProof="0" dirty="0"/>
        </a:p>
      </dgm:t>
    </dgm:pt>
    <dgm:pt modelId="{80CB43E4-C30F-4DCA-A3E9-D12FA78CE0FB}">
      <dgm:prSet/>
      <dgm:spPr/>
      <dgm:t>
        <a:bodyPr rtlCol="0"/>
        <a:lstStyle/>
        <a:p>
          <a:pPr rtl="0"/>
          <a:r>
            <a:rPr lang="es-MX" b="1" i="0" dirty="0" err="1"/>
            <a:t>dropoff_datetime</a:t>
          </a:r>
          <a:endParaRPr lang="es-MX" b="1" noProof="0" dirty="0">
            <a:latin typeface="+mj-lt"/>
          </a:endParaRPr>
        </a:p>
      </dgm:t>
    </dgm:pt>
    <dgm:pt modelId="{22BA2624-35EA-49E9-BC2A-8019555F56F6}" type="sibTrans" cxnId="{E3C761DA-B59A-4658-B3C8-B73D008958C7}">
      <dgm:prSet/>
      <dgm:spPr/>
      <dgm:t>
        <a:bodyPr rtlCol="0"/>
        <a:lstStyle/>
        <a:p>
          <a:pPr rtl="0"/>
          <a:endParaRPr lang="es-MX" noProof="0" dirty="0"/>
        </a:p>
      </dgm:t>
    </dgm:pt>
    <dgm:pt modelId="{662CF9D0-9536-4AC8-90CC-1A9C062F4327}" type="parTrans" cxnId="{E3C761DA-B59A-4658-B3C8-B73D008958C7}">
      <dgm:prSet/>
      <dgm:spPr/>
      <dgm:t>
        <a:bodyPr rtlCol="0"/>
        <a:lstStyle/>
        <a:p>
          <a:pPr rtl="0"/>
          <a:endParaRPr lang="es-MX" noProof="0" dirty="0"/>
        </a:p>
      </dgm:t>
    </dgm:pt>
    <dgm:pt modelId="{6C230327-1904-47CB-BB1D-FD9D9F4A90BF}">
      <dgm:prSet/>
      <dgm:spPr/>
      <dgm:t>
        <a:bodyPr rtlCol="0"/>
        <a:lstStyle/>
        <a:p>
          <a:pPr rtl="0"/>
          <a:r>
            <a:rPr lang="es-MX" b="1" i="0" dirty="0" err="1"/>
            <a:t>passenger_count</a:t>
          </a:r>
          <a:endParaRPr lang="es-MX" b="1" noProof="0" dirty="0">
            <a:latin typeface="+mj-lt"/>
          </a:endParaRPr>
        </a:p>
      </dgm:t>
    </dgm:pt>
    <dgm:pt modelId="{383C96B1-5630-4111-BDC2-DC9415E1D3B9}" type="sibTrans" cxnId="{DF2D3747-AF1D-43CC-ACD2-1C81B945A006}">
      <dgm:prSet/>
      <dgm:spPr/>
      <dgm:t>
        <a:bodyPr rtlCol="0"/>
        <a:lstStyle/>
        <a:p>
          <a:pPr rtl="0"/>
          <a:endParaRPr lang="es-MX" noProof="0" dirty="0"/>
        </a:p>
      </dgm:t>
    </dgm:pt>
    <dgm:pt modelId="{F5865BF2-099D-45F3-9F9F-E9048C52D1A9}" type="parTrans" cxnId="{DF2D3747-AF1D-43CC-ACD2-1C81B945A006}">
      <dgm:prSet/>
      <dgm:spPr/>
      <dgm:t>
        <a:bodyPr rtlCol="0"/>
        <a:lstStyle/>
        <a:p>
          <a:pPr rtl="0"/>
          <a:endParaRPr lang="es-MX" noProof="0" dirty="0"/>
        </a:p>
      </dgm:t>
    </dgm:pt>
    <dgm:pt modelId="{E7DB8C28-3728-493B-A3D7-1FE9EFE7E4C2}">
      <dgm:prSet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fecha y hora en que se desconectó el medidor</a:t>
          </a:r>
          <a:endParaRPr lang="es-MX" noProof="0" dirty="0"/>
        </a:p>
      </dgm:t>
    </dgm:pt>
    <dgm:pt modelId="{86C82348-62AC-47C0-A4F1-60BF58B70325}" type="parTrans" cxnId="{5D5F46B2-925E-4A4E-A867-A220894EC4FD}">
      <dgm:prSet/>
      <dgm:spPr/>
      <dgm:t>
        <a:bodyPr rtlCol="0"/>
        <a:lstStyle/>
        <a:p>
          <a:pPr rtl="0"/>
          <a:endParaRPr lang="es-MX" noProof="0" dirty="0"/>
        </a:p>
      </dgm:t>
    </dgm:pt>
    <dgm:pt modelId="{5399BFCE-FDB4-4666-81C7-DC36EB3DA553}" type="sibTrans" cxnId="{5D5F46B2-925E-4A4E-A867-A220894EC4FD}">
      <dgm:prSet/>
      <dgm:spPr/>
      <dgm:t>
        <a:bodyPr rtlCol="0"/>
        <a:lstStyle/>
        <a:p>
          <a:pPr rtl="0"/>
          <a:endParaRPr lang="es-MX" noProof="0" dirty="0"/>
        </a:p>
      </dgm:t>
    </dgm:pt>
    <dgm:pt modelId="{3AA5C518-6101-47DE-A504-F7F8D31BAC0F}">
      <dgm:prSet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el número de pasajeros en el vehículo (valor ingresado por el conductor)</a:t>
          </a:r>
          <a:endParaRPr lang="es-MX" noProof="0" dirty="0"/>
        </a:p>
      </dgm:t>
    </dgm:pt>
    <dgm:pt modelId="{C33DEA67-DC41-4FD7-BAF1-1EBBE63C3B81}" type="parTrans" cxnId="{3A57B4D5-27C4-4372-954B-03F42D8D5B74}">
      <dgm:prSet/>
      <dgm:spPr/>
      <dgm:t>
        <a:bodyPr rtlCol="0"/>
        <a:lstStyle/>
        <a:p>
          <a:pPr rtl="0"/>
          <a:endParaRPr lang="es-MX" noProof="0" dirty="0"/>
        </a:p>
      </dgm:t>
    </dgm:pt>
    <dgm:pt modelId="{84ADADB6-F501-44B3-B426-011C7C46A020}" type="sibTrans" cxnId="{3A57B4D5-27C4-4372-954B-03F42D8D5B74}">
      <dgm:prSet/>
      <dgm:spPr/>
      <dgm:t>
        <a:bodyPr rtlCol="0"/>
        <a:lstStyle/>
        <a:p>
          <a:pPr rtl="0"/>
          <a:endParaRPr lang="es-MX" noProof="0" dirty="0"/>
        </a:p>
      </dgm:t>
    </dgm:pt>
    <dgm:pt modelId="{197BB5A0-26C6-40D8-8DC7-08565A7B6A60}" type="pres">
      <dgm:prSet presAssocID="{013DD35D-9765-4E5F-95CE-DA45F3637BF5}" presName="Name0" presStyleCnt="0">
        <dgm:presLayoutVars>
          <dgm:dir/>
          <dgm:animLvl val="lvl"/>
          <dgm:resizeHandles val="exact"/>
        </dgm:presLayoutVars>
      </dgm:prSet>
      <dgm:spPr/>
    </dgm:pt>
    <dgm:pt modelId="{0FDD94A1-CF22-4AD7-8B12-58F30BB42511}" type="pres">
      <dgm:prSet presAssocID="{25E771E7-8CF7-4491-9507-55BFE693DC7B}" presName="composite" presStyleCnt="0"/>
      <dgm:spPr/>
    </dgm:pt>
    <dgm:pt modelId="{B110F6A3-2356-480E-8DE0-A9E48EB6EF65}" type="pres">
      <dgm:prSet presAssocID="{25E771E7-8CF7-4491-9507-55BFE693DC7B}" presName="parTx" presStyleLbl="alignNode1" presStyleIdx="0" presStyleCnt="5">
        <dgm:presLayoutVars>
          <dgm:chMax val="0"/>
          <dgm:chPref val="0"/>
        </dgm:presLayoutVars>
      </dgm:prSet>
      <dgm:spPr/>
    </dgm:pt>
    <dgm:pt modelId="{B870851D-D9F9-47AA-B2F7-E96E28D176C2}" type="pres">
      <dgm:prSet presAssocID="{25E771E7-8CF7-4491-9507-55BFE693DC7B}" presName="desTx" presStyleLbl="alignAccFollowNode1" presStyleIdx="0" presStyleCnt="5">
        <dgm:presLayoutVars/>
      </dgm:prSet>
      <dgm:spPr/>
    </dgm:pt>
    <dgm:pt modelId="{5548ADB7-73FB-43D6-8552-AAF9107AF77F}" type="pres">
      <dgm:prSet presAssocID="{B3CFB133-9C4F-4A0A-888D-0CEC78FFDFFC}" presName="space" presStyleCnt="0"/>
      <dgm:spPr/>
    </dgm:pt>
    <dgm:pt modelId="{D639E60F-525F-4158-8D9B-E66C0FBE7A29}" type="pres">
      <dgm:prSet presAssocID="{D76BB3CF-DF5A-41FB-B6A4-25743CF1642F}" presName="composite" presStyleCnt="0"/>
      <dgm:spPr/>
    </dgm:pt>
    <dgm:pt modelId="{4E08A12D-CDDB-4AD9-A669-6CAF6D8D5D9B}" type="pres">
      <dgm:prSet presAssocID="{D76BB3CF-DF5A-41FB-B6A4-25743CF1642F}" presName="parTx" presStyleLbl="alignNode1" presStyleIdx="1" presStyleCnt="5">
        <dgm:presLayoutVars>
          <dgm:chMax val="0"/>
          <dgm:chPref val="0"/>
        </dgm:presLayoutVars>
      </dgm:prSet>
      <dgm:spPr/>
    </dgm:pt>
    <dgm:pt modelId="{7D252279-A3C7-4340-9A3A-AB6F68A5249C}" type="pres">
      <dgm:prSet presAssocID="{D76BB3CF-DF5A-41FB-B6A4-25743CF1642F}" presName="desTx" presStyleLbl="alignAccFollowNode1" presStyleIdx="1" presStyleCnt="5">
        <dgm:presLayoutVars/>
      </dgm:prSet>
      <dgm:spPr/>
    </dgm:pt>
    <dgm:pt modelId="{107D5721-2B73-4E3E-BA55-6D5121876A8B}" type="pres">
      <dgm:prSet presAssocID="{24234FDB-132A-43EF-B90D-1D285BFF51D4}" presName="space" presStyleCnt="0"/>
      <dgm:spPr/>
    </dgm:pt>
    <dgm:pt modelId="{9AF2A97D-0DED-483D-BCF8-7B609629E2D0}" type="pres">
      <dgm:prSet presAssocID="{8F3B4B19-33F4-47AC-BE4E-B66181ED98B4}" presName="composite" presStyleCnt="0"/>
      <dgm:spPr/>
    </dgm:pt>
    <dgm:pt modelId="{AC496EF5-D8A2-4366-AE60-A9A3560F0F22}" type="pres">
      <dgm:prSet presAssocID="{8F3B4B19-33F4-47AC-BE4E-B66181ED98B4}" presName="parTx" presStyleLbl="alignNode1" presStyleIdx="2" presStyleCnt="5">
        <dgm:presLayoutVars>
          <dgm:chMax val="0"/>
          <dgm:chPref val="0"/>
        </dgm:presLayoutVars>
      </dgm:prSet>
      <dgm:spPr/>
    </dgm:pt>
    <dgm:pt modelId="{27D55F6E-09F4-4819-BE62-BDD1EDE76C90}" type="pres">
      <dgm:prSet presAssocID="{8F3B4B19-33F4-47AC-BE4E-B66181ED98B4}" presName="desTx" presStyleLbl="alignAccFollowNode1" presStyleIdx="2" presStyleCnt="5">
        <dgm:presLayoutVars/>
      </dgm:prSet>
      <dgm:spPr/>
    </dgm:pt>
    <dgm:pt modelId="{8D080EF9-96DB-482D-A29E-6883A98C0262}" type="pres">
      <dgm:prSet presAssocID="{2C34AF2B-9D07-4B75-9E74-1C680AB14CF6}" presName="space" presStyleCnt="0"/>
      <dgm:spPr/>
    </dgm:pt>
    <dgm:pt modelId="{FDE2AACD-4554-4D3C-BB53-F21A28D70228}" type="pres">
      <dgm:prSet presAssocID="{80CB43E4-C30F-4DCA-A3E9-D12FA78CE0FB}" presName="composite" presStyleCnt="0"/>
      <dgm:spPr/>
    </dgm:pt>
    <dgm:pt modelId="{FC222B2C-B19B-4EF2-A011-CAAA91DECD14}" type="pres">
      <dgm:prSet presAssocID="{80CB43E4-C30F-4DCA-A3E9-D12FA78CE0FB}" presName="parTx" presStyleLbl="alignNode1" presStyleIdx="3" presStyleCnt="5">
        <dgm:presLayoutVars>
          <dgm:chMax val="0"/>
          <dgm:chPref val="0"/>
        </dgm:presLayoutVars>
      </dgm:prSet>
      <dgm:spPr/>
    </dgm:pt>
    <dgm:pt modelId="{DB520E32-5750-4CD9-AD6E-12C9C85AFFB8}" type="pres">
      <dgm:prSet presAssocID="{80CB43E4-C30F-4DCA-A3E9-D12FA78CE0FB}" presName="desTx" presStyleLbl="alignAccFollowNode1" presStyleIdx="3" presStyleCnt="5">
        <dgm:presLayoutVars/>
      </dgm:prSet>
      <dgm:spPr/>
    </dgm:pt>
    <dgm:pt modelId="{386C32B5-3C78-4F9D-97CC-1A9AEC95254A}" type="pres">
      <dgm:prSet presAssocID="{22BA2624-35EA-49E9-BC2A-8019555F56F6}" presName="space" presStyleCnt="0"/>
      <dgm:spPr/>
    </dgm:pt>
    <dgm:pt modelId="{8A172BB4-BB2D-457A-8FCD-89B9C6EBC563}" type="pres">
      <dgm:prSet presAssocID="{6C230327-1904-47CB-BB1D-FD9D9F4A90BF}" presName="composite" presStyleCnt="0"/>
      <dgm:spPr/>
    </dgm:pt>
    <dgm:pt modelId="{7D1694AA-A0FC-429A-A919-B74D5133FFE5}" type="pres">
      <dgm:prSet presAssocID="{6C230327-1904-47CB-BB1D-FD9D9F4A90BF}" presName="parTx" presStyleLbl="alignNode1" presStyleIdx="4" presStyleCnt="5">
        <dgm:presLayoutVars>
          <dgm:chMax val="0"/>
          <dgm:chPref val="0"/>
        </dgm:presLayoutVars>
      </dgm:prSet>
      <dgm:spPr/>
    </dgm:pt>
    <dgm:pt modelId="{E46A50B3-BF7E-4ACE-BFFF-4180D737309F}" type="pres">
      <dgm:prSet presAssocID="{6C230327-1904-47CB-BB1D-FD9D9F4A90BF}" presName="desTx" presStyleLbl="alignAccFollowNode1" presStyleIdx="4" presStyleCnt="5">
        <dgm:presLayoutVars/>
      </dgm:prSet>
      <dgm:spPr/>
    </dgm:pt>
  </dgm:ptLst>
  <dgm:cxnLst>
    <dgm:cxn modelId="{C63FA800-E420-496E-AE90-A3E284513223}" type="presOf" srcId="{3AA5C518-6101-47DE-A504-F7F8D31BAC0F}" destId="{E46A50B3-BF7E-4ACE-BFFF-4180D737309F}" srcOrd="0" destOrd="0" presId="urn:microsoft.com/office/officeart/2016/7/layout/ChevronBlockProcess"/>
    <dgm:cxn modelId="{1EC74D17-F065-4711-95C6-62D7E6E02C41}" type="presOf" srcId="{80CB43E4-C30F-4DCA-A3E9-D12FA78CE0FB}" destId="{FC222B2C-B19B-4EF2-A011-CAAA91DECD14}" srcOrd="0" destOrd="0" presId="urn:microsoft.com/office/officeart/2016/7/layout/ChevronBlockProcess"/>
    <dgm:cxn modelId="{4AFB9017-6ED0-4069-AC43-C20538862452}" type="presOf" srcId="{D76BB3CF-DF5A-41FB-B6A4-25743CF1642F}" destId="{4E08A12D-CDDB-4AD9-A669-6CAF6D8D5D9B}" srcOrd="0" destOrd="0" presId="urn:microsoft.com/office/officeart/2016/7/layout/ChevronBlockProcess"/>
    <dgm:cxn modelId="{E9FED118-8FC1-46A3-BD00-F94098ECD6A4}" srcId="{013DD35D-9765-4E5F-95CE-DA45F3637BF5}" destId="{8F3B4B19-33F4-47AC-BE4E-B66181ED98B4}" srcOrd="2" destOrd="0" parTransId="{D56FE0BA-AE10-413D-B7E3-CD20C3731D50}" sibTransId="{2C34AF2B-9D07-4B75-9E74-1C680AB14CF6}"/>
    <dgm:cxn modelId="{72696038-CBF4-4449-928B-05C0C649BA37}" type="presOf" srcId="{6C230327-1904-47CB-BB1D-FD9D9F4A90BF}" destId="{7D1694AA-A0FC-429A-A919-B74D5133FFE5}" srcOrd="0" destOrd="0" presId="urn:microsoft.com/office/officeart/2016/7/layout/ChevronBlockProcess"/>
    <dgm:cxn modelId="{C23B5F60-F074-45B8-BB09-18AD4152539D}" srcId="{8F3B4B19-33F4-47AC-BE4E-B66181ED98B4}" destId="{0AFF4C1B-302C-42EF-B59F-97CDC2799D17}" srcOrd="0" destOrd="0" parTransId="{0EBE8459-BB53-4FEB-9003-4D3795F4559C}" sibTransId="{6755B5A7-26F9-4D2F-8EA9-DCC4A05B07D9}"/>
    <dgm:cxn modelId="{AC42AA66-1128-43F7-96A8-C32324D133E0}" type="presOf" srcId="{0AFF4C1B-302C-42EF-B59F-97CDC2799D17}" destId="{27D55F6E-09F4-4819-BE62-BDD1EDE76C90}" srcOrd="0" destOrd="0" presId="urn:microsoft.com/office/officeart/2016/7/layout/ChevronBlockProcess"/>
    <dgm:cxn modelId="{DF2D3747-AF1D-43CC-ACD2-1C81B945A006}" srcId="{013DD35D-9765-4E5F-95CE-DA45F3637BF5}" destId="{6C230327-1904-47CB-BB1D-FD9D9F4A90BF}" srcOrd="4" destOrd="0" parTransId="{F5865BF2-099D-45F3-9F9F-E9048C52D1A9}" sibTransId="{383C96B1-5630-4111-BDC2-DC9415E1D3B9}"/>
    <dgm:cxn modelId="{22EAC16B-9961-4ED7-A7B9-979888FC1A31}" type="presOf" srcId="{E7DB8C28-3728-493B-A3D7-1FE9EFE7E4C2}" destId="{DB520E32-5750-4CD9-AD6E-12C9C85AFFB8}" srcOrd="0" destOrd="0" presId="urn:microsoft.com/office/officeart/2016/7/layout/ChevronBlockProcess"/>
    <dgm:cxn modelId="{7402EF57-54A1-48BC-9F0A-65B0CBBD204F}" type="presOf" srcId="{8F3B4B19-33F4-47AC-BE4E-B66181ED98B4}" destId="{AC496EF5-D8A2-4366-AE60-A9A3560F0F22}" srcOrd="0" destOrd="0" presId="urn:microsoft.com/office/officeart/2016/7/layout/ChevronBlockProcess"/>
    <dgm:cxn modelId="{29C15B79-D1A2-4724-BC89-1F2FAC4E38BF}" type="presOf" srcId="{013DD35D-9765-4E5F-95CE-DA45F3637BF5}" destId="{197BB5A0-26C6-40D8-8DC7-08565A7B6A60}" srcOrd="0" destOrd="0" presId="urn:microsoft.com/office/officeart/2016/7/layout/ChevronBlockProcess"/>
    <dgm:cxn modelId="{E01FE584-0925-4BC0-9383-A1E85DE458FD}" srcId="{013DD35D-9765-4E5F-95CE-DA45F3637BF5}" destId="{25E771E7-8CF7-4491-9507-55BFE693DC7B}" srcOrd="0" destOrd="0" parTransId="{D34FC0B2-1D9D-47C1-B680-27EF2E97D428}" sibTransId="{B3CFB133-9C4F-4A0A-888D-0CEC78FFDFFC}"/>
    <dgm:cxn modelId="{8422E397-A2A7-4656-BDD0-A5DEE35EA0FC}" srcId="{013DD35D-9765-4E5F-95CE-DA45F3637BF5}" destId="{D76BB3CF-DF5A-41FB-B6A4-25743CF1642F}" srcOrd="1" destOrd="0" parTransId="{5DD1E055-F36A-4363-9BA1-453D18F6AA18}" sibTransId="{24234FDB-132A-43EF-B90D-1D285BFF51D4}"/>
    <dgm:cxn modelId="{E2F6ED9C-E6CA-4E7F-B747-37A284E29D24}" srcId="{D76BB3CF-DF5A-41FB-B6A4-25743CF1642F}" destId="{3F378E98-4217-47A9-8134-DE6C3ABFE041}" srcOrd="0" destOrd="0" parTransId="{48653CFB-283F-4824-B87B-943F5C5E7841}" sibTransId="{0638CE31-017E-4421-AF9D-A58647C395DF}"/>
    <dgm:cxn modelId="{599D01B2-1BAD-4087-AF32-D3F296B3BAA6}" type="presOf" srcId="{EB81D1D4-3A06-49A6-9CBB-2A11D66B1783}" destId="{B870851D-D9F9-47AA-B2F7-E96E28D176C2}" srcOrd="0" destOrd="0" presId="urn:microsoft.com/office/officeart/2016/7/layout/ChevronBlockProcess"/>
    <dgm:cxn modelId="{5D5F46B2-925E-4A4E-A867-A220894EC4FD}" srcId="{80CB43E4-C30F-4DCA-A3E9-D12FA78CE0FB}" destId="{E7DB8C28-3728-493B-A3D7-1FE9EFE7E4C2}" srcOrd="0" destOrd="0" parTransId="{86C82348-62AC-47C0-A4F1-60BF58B70325}" sibTransId="{5399BFCE-FDB4-4666-81C7-DC36EB3DA553}"/>
    <dgm:cxn modelId="{5E008CC8-B8C6-4B46-94B0-C60406121E38}" srcId="{25E771E7-8CF7-4491-9507-55BFE693DC7B}" destId="{EB81D1D4-3A06-49A6-9CBB-2A11D66B1783}" srcOrd="0" destOrd="0" parTransId="{721F31C1-C769-40A8-9C34-A74470BAB532}" sibTransId="{0519A5BA-BBEC-4C39-9FFD-05D4C020199E}"/>
    <dgm:cxn modelId="{3A57B4D5-27C4-4372-954B-03F42D8D5B74}" srcId="{6C230327-1904-47CB-BB1D-FD9D9F4A90BF}" destId="{3AA5C518-6101-47DE-A504-F7F8D31BAC0F}" srcOrd="0" destOrd="0" parTransId="{C33DEA67-DC41-4FD7-BAF1-1EBBE63C3B81}" sibTransId="{84ADADB6-F501-44B3-B426-011C7C46A020}"/>
    <dgm:cxn modelId="{E3C761DA-B59A-4658-B3C8-B73D008958C7}" srcId="{013DD35D-9765-4E5F-95CE-DA45F3637BF5}" destId="{80CB43E4-C30F-4DCA-A3E9-D12FA78CE0FB}" srcOrd="3" destOrd="0" parTransId="{662CF9D0-9536-4AC8-90CC-1A9C062F4327}" sibTransId="{22BA2624-35EA-49E9-BC2A-8019555F56F6}"/>
    <dgm:cxn modelId="{AA9478DB-A50B-4D69-AD13-E10281D0093B}" type="presOf" srcId="{25E771E7-8CF7-4491-9507-55BFE693DC7B}" destId="{B110F6A3-2356-480E-8DE0-A9E48EB6EF65}" srcOrd="0" destOrd="0" presId="urn:microsoft.com/office/officeart/2016/7/layout/ChevronBlockProcess"/>
    <dgm:cxn modelId="{796F9EDF-2D23-47FD-AC09-CADC3C28DCE4}" type="presOf" srcId="{3F378E98-4217-47A9-8134-DE6C3ABFE041}" destId="{7D252279-A3C7-4340-9A3A-AB6F68A5249C}" srcOrd="0" destOrd="0" presId="urn:microsoft.com/office/officeart/2016/7/layout/ChevronBlockProcess"/>
    <dgm:cxn modelId="{6D973599-CAB1-4AD4-9AE1-6D6FA47DA087}" type="presParOf" srcId="{197BB5A0-26C6-40D8-8DC7-08565A7B6A60}" destId="{0FDD94A1-CF22-4AD7-8B12-58F30BB42511}" srcOrd="0" destOrd="0" presId="urn:microsoft.com/office/officeart/2016/7/layout/ChevronBlockProcess"/>
    <dgm:cxn modelId="{3E965618-4E3D-4FE8-A41C-003E9E89A8E0}" type="presParOf" srcId="{0FDD94A1-CF22-4AD7-8B12-58F30BB42511}" destId="{B110F6A3-2356-480E-8DE0-A9E48EB6EF65}" srcOrd="0" destOrd="0" presId="urn:microsoft.com/office/officeart/2016/7/layout/ChevronBlockProcess"/>
    <dgm:cxn modelId="{2AA9CB04-8487-4D97-BB10-DFC1DBA87906}" type="presParOf" srcId="{0FDD94A1-CF22-4AD7-8B12-58F30BB42511}" destId="{B870851D-D9F9-47AA-B2F7-E96E28D176C2}" srcOrd="1" destOrd="0" presId="urn:microsoft.com/office/officeart/2016/7/layout/ChevronBlockProcess"/>
    <dgm:cxn modelId="{44E10D67-117A-486B-A2DB-04F1B6CB2DFD}" type="presParOf" srcId="{197BB5A0-26C6-40D8-8DC7-08565A7B6A60}" destId="{5548ADB7-73FB-43D6-8552-AAF9107AF77F}" srcOrd="1" destOrd="0" presId="urn:microsoft.com/office/officeart/2016/7/layout/ChevronBlockProcess"/>
    <dgm:cxn modelId="{4B930C82-16D4-42B1-84F2-18C1CEB66664}" type="presParOf" srcId="{197BB5A0-26C6-40D8-8DC7-08565A7B6A60}" destId="{D639E60F-525F-4158-8D9B-E66C0FBE7A29}" srcOrd="2" destOrd="0" presId="urn:microsoft.com/office/officeart/2016/7/layout/ChevronBlockProcess"/>
    <dgm:cxn modelId="{96E5B0E4-E23C-4E13-B0CB-ED7C4BDDB367}" type="presParOf" srcId="{D639E60F-525F-4158-8D9B-E66C0FBE7A29}" destId="{4E08A12D-CDDB-4AD9-A669-6CAF6D8D5D9B}" srcOrd="0" destOrd="0" presId="urn:microsoft.com/office/officeart/2016/7/layout/ChevronBlockProcess"/>
    <dgm:cxn modelId="{DAFFB2D6-56D6-4E6A-8119-E6844360548C}" type="presParOf" srcId="{D639E60F-525F-4158-8D9B-E66C0FBE7A29}" destId="{7D252279-A3C7-4340-9A3A-AB6F68A5249C}" srcOrd="1" destOrd="0" presId="urn:microsoft.com/office/officeart/2016/7/layout/ChevronBlockProcess"/>
    <dgm:cxn modelId="{BCD94B72-E838-41E4-A498-8E2CB40D6026}" type="presParOf" srcId="{197BB5A0-26C6-40D8-8DC7-08565A7B6A60}" destId="{107D5721-2B73-4E3E-BA55-6D5121876A8B}" srcOrd="3" destOrd="0" presId="urn:microsoft.com/office/officeart/2016/7/layout/ChevronBlockProcess"/>
    <dgm:cxn modelId="{E1F8B910-9678-4F50-AB60-32E9963DCE47}" type="presParOf" srcId="{197BB5A0-26C6-40D8-8DC7-08565A7B6A60}" destId="{9AF2A97D-0DED-483D-BCF8-7B609629E2D0}" srcOrd="4" destOrd="0" presId="urn:microsoft.com/office/officeart/2016/7/layout/ChevronBlockProcess"/>
    <dgm:cxn modelId="{2577C863-4BF9-4C1A-8D61-FD6E8980CFFF}" type="presParOf" srcId="{9AF2A97D-0DED-483D-BCF8-7B609629E2D0}" destId="{AC496EF5-D8A2-4366-AE60-A9A3560F0F22}" srcOrd="0" destOrd="0" presId="urn:microsoft.com/office/officeart/2016/7/layout/ChevronBlockProcess"/>
    <dgm:cxn modelId="{D58ABA92-1D63-4225-B92C-DFC5CC31247B}" type="presParOf" srcId="{9AF2A97D-0DED-483D-BCF8-7B609629E2D0}" destId="{27D55F6E-09F4-4819-BE62-BDD1EDE76C90}" srcOrd="1" destOrd="0" presId="urn:microsoft.com/office/officeart/2016/7/layout/ChevronBlockProcess"/>
    <dgm:cxn modelId="{732F040F-0DFD-42AE-A358-EC22F7BA2A7B}" type="presParOf" srcId="{197BB5A0-26C6-40D8-8DC7-08565A7B6A60}" destId="{8D080EF9-96DB-482D-A29E-6883A98C0262}" srcOrd="5" destOrd="0" presId="urn:microsoft.com/office/officeart/2016/7/layout/ChevronBlockProcess"/>
    <dgm:cxn modelId="{1588A99E-1353-444F-8F73-09640602ECF1}" type="presParOf" srcId="{197BB5A0-26C6-40D8-8DC7-08565A7B6A60}" destId="{FDE2AACD-4554-4D3C-BB53-F21A28D70228}" srcOrd="6" destOrd="0" presId="urn:microsoft.com/office/officeart/2016/7/layout/ChevronBlockProcess"/>
    <dgm:cxn modelId="{18C7A84F-C7B4-4AD8-9C51-4D7D9146379A}" type="presParOf" srcId="{FDE2AACD-4554-4D3C-BB53-F21A28D70228}" destId="{FC222B2C-B19B-4EF2-A011-CAAA91DECD14}" srcOrd="0" destOrd="0" presId="urn:microsoft.com/office/officeart/2016/7/layout/ChevronBlockProcess"/>
    <dgm:cxn modelId="{70F678C5-EF59-450D-91A1-C1FE92E84B4D}" type="presParOf" srcId="{FDE2AACD-4554-4D3C-BB53-F21A28D70228}" destId="{DB520E32-5750-4CD9-AD6E-12C9C85AFFB8}" srcOrd="1" destOrd="0" presId="urn:microsoft.com/office/officeart/2016/7/layout/ChevronBlockProcess"/>
    <dgm:cxn modelId="{AACA8E14-A131-4F36-83C4-D537F5AFFD38}" type="presParOf" srcId="{197BB5A0-26C6-40D8-8DC7-08565A7B6A60}" destId="{386C32B5-3C78-4F9D-97CC-1A9AEC95254A}" srcOrd="7" destOrd="0" presId="urn:microsoft.com/office/officeart/2016/7/layout/ChevronBlockProcess"/>
    <dgm:cxn modelId="{9498D679-25F9-44F1-B14E-9B982C11198E}" type="presParOf" srcId="{197BB5A0-26C6-40D8-8DC7-08565A7B6A60}" destId="{8A172BB4-BB2D-457A-8FCD-89B9C6EBC563}" srcOrd="8" destOrd="0" presId="urn:microsoft.com/office/officeart/2016/7/layout/ChevronBlockProcess"/>
    <dgm:cxn modelId="{1FE02E66-5BD3-45BC-AC54-0DFB98FBB41A}" type="presParOf" srcId="{8A172BB4-BB2D-457A-8FCD-89B9C6EBC563}" destId="{7D1694AA-A0FC-429A-A919-B74D5133FFE5}" srcOrd="0" destOrd="0" presId="urn:microsoft.com/office/officeart/2016/7/layout/ChevronBlockProcess"/>
    <dgm:cxn modelId="{502B605E-D1B7-422C-8EAE-4D9BBF3A0278}" type="presParOf" srcId="{8A172BB4-BB2D-457A-8FCD-89B9C6EBC563}" destId="{E46A50B3-BF7E-4ACE-BFFF-4180D737309F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3DD35D-9765-4E5F-95CE-DA45F3637BF5}" type="doc">
      <dgm:prSet loTypeId="urn:microsoft.com/office/officeart/2016/7/layout/ChevronBlockProcess" loCatId="process" qsTypeId="urn:microsoft.com/office/officeart/2005/8/quickstyle/simple1" qsCatId="simple" csTypeId="urn:microsoft.com/office/officeart/2005/8/colors/colorful5" csCatId="colorful" phldr="1"/>
      <dgm:spPr/>
      <dgm:t>
        <a:bodyPr rtlCol="0"/>
        <a:lstStyle/>
        <a:p>
          <a:pPr rtl="0"/>
          <a:endParaRPr lang="en-US"/>
        </a:p>
      </dgm:t>
    </dgm:pt>
    <dgm:pt modelId="{25E771E7-8CF7-4491-9507-55BFE693DC7B}">
      <dgm:prSet phldrT="[Text]"/>
      <dgm:spPr/>
      <dgm:t>
        <a:bodyPr rtlCol="0"/>
        <a:lstStyle/>
        <a:p>
          <a:pPr rtl="0"/>
          <a:r>
            <a:rPr lang="es-MX" b="1" i="0" dirty="0" err="1"/>
            <a:t>pickup_longitude</a:t>
          </a:r>
          <a:endParaRPr lang="es-MX" b="1" noProof="0" dirty="0">
            <a:latin typeface="+mj-lt"/>
          </a:endParaRPr>
        </a:p>
      </dgm:t>
    </dgm:pt>
    <dgm:pt modelId="{D34FC0B2-1D9D-47C1-B680-27EF2E97D428}" type="parTrans" cxnId="{E01FE584-0925-4BC0-9383-A1E85DE458FD}">
      <dgm:prSet/>
      <dgm:spPr/>
      <dgm:t>
        <a:bodyPr rtlCol="0"/>
        <a:lstStyle/>
        <a:p>
          <a:pPr rtl="0"/>
          <a:endParaRPr lang="es-MX" noProof="0" dirty="0"/>
        </a:p>
      </dgm:t>
    </dgm:pt>
    <dgm:pt modelId="{B3CFB133-9C4F-4A0A-888D-0CEC78FFDFFC}" type="sibTrans" cxnId="{E01FE584-0925-4BC0-9383-A1E85DE458FD}">
      <dgm:prSet/>
      <dgm:spPr/>
      <dgm:t>
        <a:bodyPr rtlCol="0"/>
        <a:lstStyle/>
        <a:p>
          <a:pPr rtl="0"/>
          <a:endParaRPr lang="es-MX" noProof="0" dirty="0"/>
        </a:p>
      </dgm:t>
    </dgm:pt>
    <dgm:pt modelId="{EB81D1D4-3A06-49A6-9CBB-2A11D66B1783}">
      <dgm:prSet phldrT="[Text]"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la longitud donde se activó el medidor</a:t>
          </a:r>
          <a:endParaRPr lang="es-MX" noProof="0" dirty="0"/>
        </a:p>
      </dgm:t>
    </dgm:pt>
    <dgm:pt modelId="{721F31C1-C769-40A8-9C34-A74470BAB532}" type="parTrans" cxnId="{5E008CC8-B8C6-4B46-94B0-C60406121E38}">
      <dgm:prSet/>
      <dgm:spPr/>
      <dgm:t>
        <a:bodyPr rtlCol="0"/>
        <a:lstStyle/>
        <a:p>
          <a:pPr rtl="0"/>
          <a:endParaRPr lang="es-MX" noProof="0" dirty="0"/>
        </a:p>
      </dgm:t>
    </dgm:pt>
    <dgm:pt modelId="{0519A5BA-BBEC-4C39-9FFD-05D4C020199E}" type="sibTrans" cxnId="{5E008CC8-B8C6-4B46-94B0-C60406121E38}">
      <dgm:prSet/>
      <dgm:spPr/>
      <dgm:t>
        <a:bodyPr rtlCol="0"/>
        <a:lstStyle/>
        <a:p>
          <a:pPr rtl="0"/>
          <a:endParaRPr lang="es-MX" noProof="0" dirty="0"/>
        </a:p>
      </dgm:t>
    </dgm:pt>
    <dgm:pt modelId="{D76BB3CF-DF5A-41FB-B6A4-25743CF1642F}">
      <dgm:prSet phldrT="[Text]"/>
      <dgm:spPr/>
      <dgm:t>
        <a:bodyPr rtlCol="0"/>
        <a:lstStyle/>
        <a:p>
          <a:pPr rtl="0"/>
          <a:r>
            <a:rPr lang="es-MX" b="1" i="0" dirty="0" err="1"/>
            <a:t>pickup_latitude</a:t>
          </a:r>
          <a:endParaRPr lang="es-MX" b="1" noProof="0" dirty="0">
            <a:latin typeface="+mj-lt"/>
          </a:endParaRPr>
        </a:p>
      </dgm:t>
    </dgm:pt>
    <dgm:pt modelId="{5DD1E055-F36A-4363-9BA1-453D18F6AA18}" type="parTrans" cxnId="{8422E397-A2A7-4656-BDD0-A5DEE35EA0FC}">
      <dgm:prSet/>
      <dgm:spPr/>
      <dgm:t>
        <a:bodyPr rtlCol="0"/>
        <a:lstStyle/>
        <a:p>
          <a:pPr rtl="0"/>
          <a:endParaRPr lang="es-MX" noProof="0" dirty="0"/>
        </a:p>
      </dgm:t>
    </dgm:pt>
    <dgm:pt modelId="{24234FDB-132A-43EF-B90D-1D285BFF51D4}" type="sibTrans" cxnId="{8422E397-A2A7-4656-BDD0-A5DEE35EA0FC}">
      <dgm:prSet/>
      <dgm:spPr/>
      <dgm:t>
        <a:bodyPr rtlCol="0"/>
        <a:lstStyle/>
        <a:p>
          <a:pPr rtl="0"/>
          <a:endParaRPr lang="es-MX" noProof="0" dirty="0"/>
        </a:p>
      </dgm:t>
    </dgm:pt>
    <dgm:pt modelId="{3F378E98-4217-47A9-8134-DE6C3ABFE041}">
      <dgm:prSet phldrT="[Text]"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la latitud en la que se activó el medidor</a:t>
          </a:r>
          <a:endParaRPr lang="es-MX" noProof="0" dirty="0"/>
        </a:p>
      </dgm:t>
    </dgm:pt>
    <dgm:pt modelId="{48653CFB-283F-4824-B87B-943F5C5E7841}" type="parTrans" cxnId="{E2F6ED9C-E6CA-4E7F-B747-37A284E29D24}">
      <dgm:prSet/>
      <dgm:spPr/>
      <dgm:t>
        <a:bodyPr rtlCol="0"/>
        <a:lstStyle/>
        <a:p>
          <a:pPr rtl="0"/>
          <a:endParaRPr lang="es-MX" noProof="0" dirty="0"/>
        </a:p>
      </dgm:t>
    </dgm:pt>
    <dgm:pt modelId="{0638CE31-017E-4421-AF9D-A58647C395DF}" type="sibTrans" cxnId="{E2F6ED9C-E6CA-4E7F-B747-37A284E29D24}">
      <dgm:prSet/>
      <dgm:spPr/>
      <dgm:t>
        <a:bodyPr rtlCol="0"/>
        <a:lstStyle/>
        <a:p>
          <a:pPr rtl="0"/>
          <a:endParaRPr lang="es-MX" noProof="0" dirty="0"/>
        </a:p>
      </dgm:t>
    </dgm:pt>
    <dgm:pt modelId="{8F3B4B19-33F4-47AC-BE4E-B66181ED98B4}">
      <dgm:prSet phldrT="[Text]"/>
      <dgm:spPr/>
      <dgm:t>
        <a:bodyPr rtlCol="0"/>
        <a:lstStyle/>
        <a:p>
          <a:pPr rtl="0"/>
          <a:r>
            <a:rPr lang="es-MX" b="1" i="0" dirty="0" err="1"/>
            <a:t>dropoff_longitude</a:t>
          </a:r>
          <a:endParaRPr lang="es-MX" b="1" noProof="0" dirty="0">
            <a:latin typeface="+mj-lt"/>
          </a:endParaRPr>
        </a:p>
      </dgm:t>
    </dgm:pt>
    <dgm:pt modelId="{D56FE0BA-AE10-413D-B7E3-CD20C3731D50}" type="parTrans" cxnId="{E9FED118-8FC1-46A3-BD00-F94098ECD6A4}">
      <dgm:prSet/>
      <dgm:spPr/>
      <dgm:t>
        <a:bodyPr rtlCol="0"/>
        <a:lstStyle/>
        <a:p>
          <a:pPr rtl="0"/>
          <a:endParaRPr lang="es-MX" noProof="0" dirty="0"/>
        </a:p>
      </dgm:t>
    </dgm:pt>
    <dgm:pt modelId="{2C34AF2B-9D07-4B75-9E74-1C680AB14CF6}" type="sibTrans" cxnId="{E9FED118-8FC1-46A3-BD00-F94098ECD6A4}">
      <dgm:prSet/>
      <dgm:spPr/>
      <dgm:t>
        <a:bodyPr rtlCol="0"/>
        <a:lstStyle/>
        <a:p>
          <a:pPr rtl="0"/>
          <a:endParaRPr lang="es-MX" noProof="0" dirty="0"/>
        </a:p>
      </dgm:t>
    </dgm:pt>
    <dgm:pt modelId="{0AFF4C1B-302C-42EF-B59F-97CDC2799D17}">
      <dgm:prSet phldrT="[Text]"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la longitud donde se desconectó el medidor</a:t>
          </a:r>
          <a:endParaRPr lang="es-MX" noProof="0" dirty="0"/>
        </a:p>
      </dgm:t>
    </dgm:pt>
    <dgm:pt modelId="{0EBE8459-BB53-4FEB-9003-4D3795F4559C}" type="parTrans" cxnId="{C23B5F60-F074-45B8-BB09-18AD4152539D}">
      <dgm:prSet/>
      <dgm:spPr/>
      <dgm:t>
        <a:bodyPr rtlCol="0"/>
        <a:lstStyle/>
        <a:p>
          <a:pPr rtl="0"/>
          <a:endParaRPr lang="es-MX" noProof="0" dirty="0"/>
        </a:p>
      </dgm:t>
    </dgm:pt>
    <dgm:pt modelId="{6755B5A7-26F9-4D2F-8EA9-DCC4A05B07D9}" type="sibTrans" cxnId="{C23B5F60-F074-45B8-BB09-18AD4152539D}">
      <dgm:prSet/>
      <dgm:spPr/>
      <dgm:t>
        <a:bodyPr rtlCol="0"/>
        <a:lstStyle/>
        <a:p>
          <a:pPr rtl="0"/>
          <a:endParaRPr lang="es-MX" noProof="0" dirty="0"/>
        </a:p>
      </dgm:t>
    </dgm:pt>
    <dgm:pt modelId="{80CB43E4-C30F-4DCA-A3E9-D12FA78CE0FB}">
      <dgm:prSet/>
      <dgm:spPr/>
      <dgm:t>
        <a:bodyPr rtlCol="0"/>
        <a:lstStyle/>
        <a:p>
          <a:pPr rtl="0"/>
          <a:r>
            <a:rPr lang="es-MX" b="1" i="0" dirty="0" err="1"/>
            <a:t>dropoff_latitude</a:t>
          </a:r>
          <a:endParaRPr lang="es-MX" b="1" noProof="0" dirty="0">
            <a:latin typeface="+mj-lt"/>
          </a:endParaRPr>
        </a:p>
      </dgm:t>
    </dgm:pt>
    <dgm:pt modelId="{22BA2624-35EA-49E9-BC2A-8019555F56F6}" type="sibTrans" cxnId="{E3C761DA-B59A-4658-B3C8-B73D008958C7}">
      <dgm:prSet/>
      <dgm:spPr/>
      <dgm:t>
        <a:bodyPr rtlCol="0"/>
        <a:lstStyle/>
        <a:p>
          <a:pPr rtl="0"/>
          <a:endParaRPr lang="es-MX" noProof="0" dirty="0"/>
        </a:p>
      </dgm:t>
    </dgm:pt>
    <dgm:pt modelId="{662CF9D0-9536-4AC8-90CC-1A9C062F4327}" type="parTrans" cxnId="{E3C761DA-B59A-4658-B3C8-B73D008958C7}">
      <dgm:prSet/>
      <dgm:spPr/>
      <dgm:t>
        <a:bodyPr rtlCol="0"/>
        <a:lstStyle/>
        <a:p>
          <a:pPr rtl="0"/>
          <a:endParaRPr lang="es-MX" noProof="0" dirty="0"/>
        </a:p>
      </dgm:t>
    </dgm:pt>
    <dgm:pt modelId="{6C230327-1904-47CB-BB1D-FD9D9F4A90BF}">
      <dgm:prSet/>
      <dgm:spPr/>
      <dgm:t>
        <a:bodyPr rtlCol="0"/>
        <a:lstStyle/>
        <a:p>
          <a:pPr rtl="0"/>
          <a:r>
            <a:rPr lang="es-MX" b="1" i="0" dirty="0" err="1"/>
            <a:t>store_and_fwd_flag</a:t>
          </a:r>
          <a:endParaRPr lang="es-MX" b="1" noProof="0" dirty="0">
            <a:latin typeface="+mj-lt"/>
          </a:endParaRPr>
        </a:p>
      </dgm:t>
    </dgm:pt>
    <dgm:pt modelId="{383C96B1-5630-4111-BDC2-DC9415E1D3B9}" type="sibTrans" cxnId="{DF2D3747-AF1D-43CC-ACD2-1C81B945A006}">
      <dgm:prSet/>
      <dgm:spPr/>
      <dgm:t>
        <a:bodyPr rtlCol="0"/>
        <a:lstStyle/>
        <a:p>
          <a:pPr rtl="0"/>
          <a:endParaRPr lang="es-MX" noProof="0" dirty="0"/>
        </a:p>
      </dgm:t>
    </dgm:pt>
    <dgm:pt modelId="{F5865BF2-099D-45F3-9F9F-E9048C52D1A9}" type="parTrans" cxnId="{DF2D3747-AF1D-43CC-ACD2-1C81B945A006}">
      <dgm:prSet/>
      <dgm:spPr/>
      <dgm:t>
        <a:bodyPr rtlCol="0"/>
        <a:lstStyle/>
        <a:p>
          <a:pPr rtl="0"/>
          <a:endParaRPr lang="es-MX" noProof="0" dirty="0"/>
        </a:p>
      </dgm:t>
    </dgm:pt>
    <dgm:pt modelId="{E7DB8C28-3728-493B-A3D7-1FE9EFE7E4C2}">
      <dgm:prSet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la </a:t>
          </a:r>
          <a:r>
            <a:rPr lang="es-MX" b="0" i="0" dirty="0" err="1"/>
            <a:t>latituddesconectó</a:t>
          </a:r>
          <a:r>
            <a:rPr lang="es-MX" b="0" i="0" dirty="0"/>
            <a:t> donde se el medidor</a:t>
          </a:r>
          <a:endParaRPr lang="es-MX" noProof="0" dirty="0"/>
        </a:p>
      </dgm:t>
    </dgm:pt>
    <dgm:pt modelId="{86C82348-62AC-47C0-A4F1-60BF58B70325}" type="parTrans" cxnId="{5D5F46B2-925E-4A4E-A867-A220894EC4FD}">
      <dgm:prSet/>
      <dgm:spPr/>
      <dgm:t>
        <a:bodyPr rtlCol="0"/>
        <a:lstStyle/>
        <a:p>
          <a:pPr rtl="0"/>
          <a:endParaRPr lang="es-MX" noProof="0" dirty="0"/>
        </a:p>
      </dgm:t>
    </dgm:pt>
    <dgm:pt modelId="{5399BFCE-FDB4-4666-81C7-DC36EB3DA553}" type="sibTrans" cxnId="{5D5F46B2-925E-4A4E-A867-A220894EC4FD}">
      <dgm:prSet/>
      <dgm:spPr/>
      <dgm:t>
        <a:bodyPr rtlCol="0"/>
        <a:lstStyle/>
        <a:p>
          <a:pPr rtl="0"/>
          <a:endParaRPr lang="es-MX" noProof="0" dirty="0"/>
        </a:p>
      </dgm:t>
    </dgm:pt>
    <dgm:pt modelId="{3AA5C518-6101-47DE-A504-F7F8D31BAC0F}">
      <dgm:prSet/>
      <dgm:spPr/>
      <dgm:t>
        <a:bodyPr rtlCol="0"/>
        <a:lstStyle/>
        <a:p>
          <a:pPr marL="0" algn="ctr" rtl="0">
            <a:buFont typeface="Arial" panose="020B0604020202020204" pitchFamily="34" charset="0"/>
            <a:buNone/>
          </a:pPr>
          <a:r>
            <a:rPr lang="es-MX" b="0" i="0" dirty="0"/>
            <a:t>indica si el registro de viaje se mantuvo en la memoria del vehículo antes de enviarlo al proveedor porque el vehículo no tenía una conexión con el servidor. Y=almacenar y reenviar; N=no es un viaje de ida y vuelta</a:t>
          </a:r>
          <a:endParaRPr lang="es-MX" noProof="0" dirty="0"/>
        </a:p>
      </dgm:t>
    </dgm:pt>
    <dgm:pt modelId="{C33DEA67-DC41-4FD7-BAF1-1EBBE63C3B81}" type="parTrans" cxnId="{3A57B4D5-27C4-4372-954B-03F42D8D5B74}">
      <dgm:prSet/>
      <dgm:spPr/>
      <dgm:t>
        <a:bodyPr rtlCol="0"/>
        <a:lstStyle/>
        <a:p>
          <a:pPr rtl="0"/>
          <a:endParaRPr lang="es-MX" noProof="0" dirty="0"/>
        </a:p>
      </dgm:t>
    </dgm:pt>
    <dgm:pt modelId="{84ADADB6-F501-44B3-B426-011C7C46A020}" type="sibTrans" cxnId="{3A57B4D5-27C4-4372-954B-03F42D8D5B74}">
      <dgm:prSet/>
      <dgm:spPr/>
      <dgm:t>
        <a:bodyPr rtlCol="0"/>
        <a:lstStyle/>
        <a:p>
          <a:pPr rtl="0"/>
          <a:endParaRPr lang="es-MX" noProof="0" dirty="0"/>
        </a:p>
      </dgm:t>
    </dgm:pt>
    <dgm:pt modelId="{BE6366A7-7846-4876-8C4B-A5841A71C8A8}">
      <dgm:prSet/>
      <dgm:spPr/>
      <dgm:t>
        <a:bodyPr rtlCol="0"/>
        <a:lstStyle/>
        <a:p>
          <a:pPr rtl="0"/>
          <a:r>
            <a:rPr lang="es-MX" b="1" i="0" dirty="0" err="1"/>
            <a:t>trip_duration</a:t>
          </a:r>
          <a:endParaRPr lang="es-MX" b="1" noProof="0" dirty="0">
            <a:latin typeface="+mj-lt"/>
          </a:endParaRPr>
        </a:p>
      </dgm:t>
    </dgm:pt>
    <dgm:pt modelId="{FE6A50A4-6AAD-4BD6-9D7B-26CAAE1F6AD0}" type="parTrans" cxnId="{3BBEC01A-CD42-4E17-B649-39D3716915C6}">
      <dgm:prSet/>
      <dgm:spPr/>
      <dgm:t>
        <a:bodyPr/>
        <a:lstStyle/>
        <a:p>
          <a:endParaRPr lang="es-MX"/>
        </a:p>
      </dgm:t>
    </dgm:pt>
    <dgm:pt modelId="{207F9929-45F9-49AB-9D75-CCCFEEB3C11E}" type="sibTrans" cxnId="{3BBEC01A-CD42-4E17-B649-39D3716915C6}">
      <dgm:prSet/>
      <dgm:spPr/>
      <dgm:t>
        <a:bodyPr/>
        <a:lstStyle/>
        <a:p>
          <a:endParaRPr lang="es-MX"/>
        </a:p>
      </dgm:t>
    </dgm:pt>
    <dgm:pt modelId="{366E2E55-155A-4039-8C7F-B2AAB88E1372}">
      <dgm:prSet/>
      <dgm:spPr/>
      <dgm:t>
        <a:bodyPr/>
        <a:lstStyle/>
        <a:p>
          <a:pPr algn="ctr"/>
          <a:r>
            <a:rPr lang="es-MX" b="0" i="0"/>
            <a:t>duración del viaje en segundos</a:t>
          </a:r>
          <a:endParaRPr lang="es-MX"/>
        </a:p>
      </dgm:t>
    </dgm:pt>
    <dgm:pt modelId="{396C24B6-AE58-496C-B2E4-60ACB8CD4245}" type="parTrans" cxnId="{59669AA5-C6DD-4417-ADA5-545EAA7817A9}">
      <dgm:prSet/>
      <dgm:spPr/>
    </dgm:pt>
    <dgm:pt modelId="{519DC182-79B8-440C-BC1A-3CF8F24A1D1B}" type="sibTrans" cxnId="{59669AA5-C6DD-4417-ADA5-545EAA7817A9}">
      <dgm:prSet/>
      <dgm:spPr/>
    </dgm:pt>
    <dgm:pt modelId="{197BB5A0-26C6-40D8-8DC7-08565A7B6A60}" type="pres">
      <dgm:prSet presAssocID="{013DD35D-9765-4E5F-95CE-DA45F3637BF5}" presName="Name0" presStyleCnt="0">
        <dgm:presLayoutVars>
          <dgm:dir/>
          <dgm:animLvl val="lvl"/>
          <dgm:resizeHandles val="exact"/>
        </dgm:presLayoutVars>
      </dgm:prSet>
      <dgm:spPr/>
    </dgm:pt>
    <dgm:pt modelId="{0FDD94A1-CF22-4AD7-8B12-58F30BB42511}" type="pres">
      <dgm:prSet presAssocID="{25E771E7-8CF7-4491-9507-55BFE693DC7B}" presName="composite" presStyleCnt="0"/>
      <dgm:spPr/>
    </dgm:pt>
    <dgm:pt modelId="{B110F6A3-2356-480E-8DE0-A9E48EB6EF65}" type="pres">
      <dgm:prSet presAssocID="{25E771E7-8CF7-4491-9507-55BFE693DC7B}" presName="parTx" presStyleLbl="alignNode1" presStyleIdx="0" presStyleCnt="6">
        <dgm:presLayoutVars>
          <dgm:chMax val="0"/>
          <dgm:chPref val="0"/>
        </dgm:presLayoutVars>
      </dgm:prSet>
      <dgm:spPr/>
    </dgm:pt>
    <dgm:pt modelId="{B870851D-D9F9-47AA-B2F7-E96E28D176C2}" type="pres">
      <dgm:prSet presAssocID="{25E771E7-8CF7-4491-9507-55BFE693DC7B}" presName="desTx" presStyleLbl="alignAccFollowNode1" presStyleIdx="0" presStyleCnt="6">
        <dgm:presLayoutVars/>
      </dgm:prSet>
      <dgm:spPr/>
    </dgm:pt>
    <dgm:pt modelId="{5548ADB7-73FB-43D6-8552-AAF9107AF77F}" type="pres">
      <dgm:prSet presAssocID="{B3CFB133-9C4F-4A0A-888D-0CEC78FFDFFC}" presName="space" presStyleCnt="0"/>
      <dgm:spPr/>
    </dgm:pt>
    <dgm:pt modelId="{D639E60F-525F-4158-8D9B-E66C0FBE7A29}" type="pres">
      <dgm:prSet presAssocID="{D76BB3CF-DF5A-41FB-B6A4-25743CF1642F}" presName="composite" presStyleCnt="0"/>
      <dgm:spPr/>
    </dgm:pt>
    <dgm:pt modelId="{4E08A12D-CDDB-4AD9-A669-6CAF6D8D5D9B}" type="pres">
      <dgm:prSet presAssocID="{D76BB3CF-DF5A-41FB-B6A4-25743CF1642F}" presName="parTx" presStyleLbl="alignNode1" presStyleIdx="1" presStyleCnt="6">
        <dgm:presLayoutVars>
          <dgm:chMax val="0"/>
          <dgm:chPref val="0"/>
        </dgm:presLayoutVars>
      </dgm:prSet>
      <dgm:spPr/>
    </dgm:pt>
    <dgm:pt modelId="{7D252279-A3C7-4340-9A3A-AB6F68A5249C}" type="pres">
      <dgm:prSet presAssocID="{D76BB3CF-DF5A-41FB-B6A4-25743CF1642F}" presName="desTx" presStyleLbl="alignAccFollowNode1" presStyleIdx="1" presStyleCnt="6">
        <dgm:presLayoutVars/>
      </dgm:prSet>
      <dgm:spPr/>
    </dgm:pt>
    <dgm:pt modelId="{107D5721-2B73-4E3E-BA55-6D5121876A8B}" type="pres">
      <dgm:prSet presAssocID="{24234FDB-132A-43EF-B90D-1D285BFF51D4}" presName="space" presStyleCnt="0"/>
      <dgm:spPr/>
    </dgm:pt>
    <dgm:pt modelId="{9AF2A97D-0DED-483D-BCF8-7B609629E2D0}" type="pres">
      <dgm:prSet presAssocID="{8F3B4B19-33F4-47AC-BE4E-B66181ED98B4}" presName="composite" presStyleCnt="0"/>
      <dgm:spPr/>
    </dgm:pt>
    <dgm:pt modelId="{AC496EF5-D8A2-4366-AE60-A9A3560F0F22}" type="pres">
      <dgm:prSet presAssocID="{8F3B4B19-33F4-47AC-BE4E-B66181ED98B4}" presName="parTx" presStyleLbl="alignNode1" presStyleIdx="2" presStyleCnt="6">
        <dgm:presLayoutVars>
          <dgm:chMax val="0"/>
          <dgm:chPref val="0"/>
        </dgm:presLayoutVars>
      </dgm:prSet>
      <dgm:spPr/>
    </dgm:pt>
    <dgm:pt modelId="{27D55F6E-09F4-4819-BE62-BDD1EDE76C90}" type="pres">
      <dgm:prSet presAssocID="{8F3B4B19-33F4-47AC-BE4E-B66181ED98B4}" presName="desTx" presStyleLbl="alignAccFollowNode1" presStyleIdx="2" presStyleCnt="6">
        <dgm:presLayoutVars/>
      </dgm:prSet>
      <dgm:spPr/>
    </dgm:pt>
    <dgm:pt modelId="{8D080EF9-96DB-482D-A29E-6883A98C0262}" type="pres">
      <dgm:prSet presAssocID="{2C34AF2B-9D07-4B75-9E74-1C680AB14CF6}" presName="space" presStyleCnt="0"/>
      <dgm:spPr/>
    </dgm:pt>
    <dgm:pt modelId="{FDE2AACD-4554-4D3C-BB53-F21A28D70228}" type="pres">
      <dgm:prSet presAssocID="{80CB43E4-C30F-4DCA-A3E9-D12FA78CE0FB}" presName="composite" presStyleCnt="0"/>
      <dgm:spPr/>
    </dgm:pt>
    <dgm:pt modelId="{FC222B2C-B19B-4EF2-A011-CAAA91DECD14}" type="pres">
      <dgm:prSet presAssocID="{80CB43E4-C30F-4DCA-A3E9-D12FA78CE0FB}" presName="parTx" presStyleLbl="alignNode1" presStyleIdx="3" presStyleCnt="6">
        <dgm:presLayoutVars>
          <dgm:chMax val="0"/>
          <dgm:chPref val="0"/>
        </dgm:presLayoutVars>
      </dgm:prSet>
      <dgm:spPr/>
    </dgm:pt>
    <dgm:pt modelId="{DB520E32-5750-4CD9-AD6E-12C9C85AFFB8}" type="pres">
      <dgm:prSet presAssocID="{80CB43E4-C30F-4DCA-A3E9-D12FA78CE0FB}" presName="desTx" presStyleLbl="alignAccFollowNode1" presStyleIdx="3" presStyleCnt="6">
        <dgm:presLayoutVars/>
      </dgm:prSet>
      <dgm:spPr/>
    </dgm:pt>
    <dgm:pt modelId="{386C32B5-3C78-4F9D-97CC-1A9AEC95254A}" type="pres">
      <dgm:prSet presAssocID="{22BA2624-35EA-49E9-BC2A-8019555F56F6}" presName="space" presStyleCnt="0"/>
      <dgm:spPr/>
    </dgm:pt>
    <dgm:pt modelId="{8A172BB4-BB2D-457A-8FCD-89B9C6EBC563}" type="pres">
      <dgm:prSet presAssocID="{6C230327-1904-47CB-BB1D-FD9D9F4A90BF}" presName="composite" presStyleCnt="0"/>
      <dgm:spPr/>
    </dgm:pt>
    <dgm:pt modelId="{7D1694AA-A0FC-429A-A919-B74D5133FFE5}" type="pres">
      <dgm:prSet presAssocID="{6C230327-1904-47CB-BB1D-FD9D9F4A90BF}" presName="parTx" presStyleLbl="alignNode1" presStyleIdx="4" presStyleCnt="6">
        <dgm:presLayoutVars>
          <dgm:chMax val="0"/>
          <dgm:chPref val="0"/>
        </dgm:presLayoutVars>
      </dgm:prSet>
      <dgm:spPr/>
    </dgm:pt>
    <dgm:pt modelId="{E46A50B3-BF7E-4ACE-BFFF-4180D737309F}" type="pres">
      <dgm:prSet presAssocID="{6C230327-1904-47CB-BB1D-FD9D9F4A90BF}" presName="desTx" presStyleLbl="alignAccFollowNode1" presStyleIdx="4" presStyleCnt="6">
        <dgm:presLayoutVars/>
      </dgm:prSet>
      <dgm:spPr/>
    </dgm:pt>
    <dgm:pt modelId="{43D64953-B76B-4EF1-9341-0EF3EEA2AC4E}" type="pres">
      <dgm:prSet presAssocID="{383C96B1-5630-4111-BDC2-DC9415E1D3B9}" presName="space" presStyleCnt="0"/>
      <dgm:spPr/>
    </dgm:pt>
    <dgm:pt modelId="{FAE882B3-874D-445E-8012-73382D3D9177}" type="pres">
      <dgm:prSet presAssocID="{BE6366A7-7846-4876-8C4B-A5841A71C8A8}" presName="composite" presStyleCnt="0"/>
      <dgm:spPr/>
    </dgm:pt>
    <dgm:pt modelId="{83DA38D7-108A-4A3F-81D0-9A24AA3F8581}" type="pres">
      <dgm:prSet presAssocID="{BE6366A7-7846-4876-8C4B-A5841A71C8A8}" presName="parTx" presStyleLbl="alignNode1" presStyleIdx="5" presStyleCnt="6">
        <dgm:presLayoutVars>
          <dgm:chMax val="0"/>
          <dgm:chPref val="0"/>
        </dgm:presLayoutVars>
      </dgm:prSet>
      <dgm:spPr/>
    </dgm:pt>
    <dgm:pt modelId="{015F32EC-3566-45D8-B989-89C2B8BF54FA}" type="pres">
      <dgm:prSet presAssocID="{BE6366A7-7846-4876-8C4B-A5841A71C8A8}" presName="desTx" presStyleLbl="alignAccFollowNode1" presStyleIdx="5" presStyleCnt="6">
        <dgm:presLayoutVars/>
      </dgm:prSet>
      <dgm:spPr/>
    </dgm:pt>
  </dgm:ptLst>
  <dgm:cxnLst>
    <dgm:cxn modelId="{C63FA800-E420-496E-AE90-A3E284513223}" type="presOf" srcId="{3AA5C518-6101-47DE-A504-F7F8D31BAC0F}" destId="{E46A50B3-BF7E-4ACE-BFFF-4180D737309F}" srcOrd="0" destOrd="0" presId="urn:microsoft.com/office/officeart/2016/7/layout/ChevronBlockProcess"/>
    <dgm:cxn modelId="{1EC74D17-F065-4711-95C6-62D7E6E02C41}" type="presOf" srcId="{80CB43E4-C30F-4DCA-A3E9-D12FA78CE0FB}" destId="{FC222B2C-B19B-4EF2-A011-CAAA91DECD14}" srcOrd="0" destOrd="0" presId="urn:microsoft.com/office/officeart/2016/7/layout/ChevronBlockProcess"/>
    <dgm:cxn modelId="{4AFB9017-6ED0-4069-AC43-C20538862452}" type="presOf" srcId="{D76BB3CF-DF5A-41FB-B6A4-25743CF1642F}" destId="{4E08A12D-CDDB-4AD9-A669-6CAF6D8D5D9B}" srcOrd="0" destOrd="0" presId="urn:microsoft.com/office/officeart/2016/7/layout/ChevronBlockProcess"/>
    <dgm:cxn modelId="{E9FED118-8FC1-46A3-BD00-F94098ECD6A4}" srcId="{013DD35D-9765-4E5F-95CE-DA45F3637BF5}" destId="{8F3B4B19-33F4-47AC-BE4E-B66181ED98B4}" srcOrd="2" destOrd="0" parTransId="{D56FE0BA-AE10-413D-B7E3-CD20C3731D50}" sibTransId="{2C34AF2B-9D07-4B75-9E74-1C680AB14CF6}"/>
    <dgm:cxn modelId="{3BBEC01A-CD42-4E17-B649-39D3716915C6}" srcId="{013DD35D-9765-4E5F-95CE-DA45F3637BF5}" destId="{BE6366A7-7846-4876-8C4B-A5841A71C8A8}" srcOrd="5" destOrd="0" parTransId="{FE6A50A4-6AAD-4BD6-9D7B-26CAAE1F6AD0}" sibTransId="{207F9929-45F9-49AB-9D75-CCCFEEB3C11E}"/>
    <dgm:cxn modelId="{72696038-CBF4-4449-928B-05C0C649BA37}" type="presOf" srcId="{6C230327-1904-47CB-BB1D-FD9D9F4A90BF}" destId="{7D1694AA-A0FC-429A-A919-B74D5133FFE5}" srcOrd="0" destOrd="0" presId="urn:microsoft.com/office/officeart/2016/7/layout/ChevronBlockProcess"/>
    <dgm:cxn modelId="{C23B5F60-F074-45B8-BB09-18AD4152539D}" srcId="{8F3B4B19-33F4-47AC-BE4E-B66181ED98B4}" destId="{0AFF4C1B-302C-42EF-B59F-97CDC2799D17}" srcOrd="0" destOrd="0" parTransId="{0EBE8459-BB53-4FEB-9003-4D3795F4559C}" sibTransId="{6755B5A7-26F9-4D2F-8EA9-DCC4A05B07D9}"/>
    <dgm:cxn modelId="{AC42AA66-1128-43F7-96A8-C32324D133E0}" type="presOf" srcId="{0AFF4C1B-302C-42EF-B59F-97CDC2799D17}" destId="{27D55F6E-09F4-4819-BE62-BDD1EDE76C90}" srcOrd="0" destOrd="0" presId="urn:microsoft.com/office/officeart/2016/7/layout/ChevronBlockProcess"/>
    <dgm:cxn modelId="{DF2D3747-AF1D-43CC-ACD2-1C81B945A006}" srcId="{013DD35D-9765-4E5F-95CE-DA45F3637BF5}" destId="{6C230327-1904-47CB-BB1D-FD9D9F4A90BF}" srcOrd="4" destOrd="0" parTransId="{F5865BF2-099D-45F3-9F9F-E9048C52D1A9}" sibTransId="{383C96B1-5630-4111-BDC2-DC9415E1D3B9}"/>
    <dgm:cxn modelId="{22EAC16B-9961-4ED7-A7B9-979888FC1A31}" type="presOf" srcId="{E7DB8C28-3728-493B-A3D7-1FE9EFE7E4C2}" destId="{DB520E32-5750-4CD9-AD6E-12C9C85AFFB8}" srcOrd="0" destOrd="0" presId="urn:microsoft.com/office/officeart/2016/7/layout/ChevronBlockProcess"/>
    <dgm:cxn modelId="{B150B676-308F-4892-9DFE-7C48939B8198}" type="presOf" srcId="{BE6366A7-7846-4876-8C4B-A5841A71C8A8}" destId="{83DA38D7-108A-4A3F-81D0-9A24AA3F8581}" srcOrd="0" destOrd="0" presId="urn:microsoft.com/office/officeart/2016/7/layout/ChevronBlockProcess"/>
    <dgm:cxn modelId="{7402EF57-54A1-48BC-9F0A-65B0CBBD204F}" type="presOf" srcId="{8F3B4B19-33F4-47AC-BE4E-B66181ED98B4}" destId="{AC496EF5-D8A2-4366-AE60-A9A3560F0F22}" srcOrd="0" destOrd="0" presId="urn:microsoft.com/office/officeart/2016/7/layout/ChevronBlockProcess"/>
    <dgm:cxn modelId="{29C15B79-D1A2-4724-BC89-1F2FAC4E38BF}" type="presOf" srcId="{013DD35D-9765-4E5F-95CE-DA45F3637BF5}" destId="{197BB5A0-26C6-40D8-8DC7-08565A7B6A60}" srcOrd="0" destOrd="0" presId="urn:microsoft.com/office/officeart/2016/7/layout/ChevronBlockProcess"/>
    <dgm:cxn modelId="{E01FE584-0925-4BC0-9383-A1E85DE458FD}" srcId="{013DD35D-9765-4E5F-95CE-DA45F3637BF5}" destId="{25E771E7-8CF7-4491-9507-55BFE693DC7B}" srcOrd="0" destOrd="0" parTransId="{D34FC0B2-1D9D-47C1-B680-27EF2E97D428}" sibTransId="{B3CFB133-9C4F-4A0A-888D-0CEC78FFDFFC}"/>
    <dgm:cxn modelId="{8422E397-A2A7-4656-BDD0-A5DEE35EA0FC}" srcId="{013DD35D-9765-4E5F-95CE-DA45F3637BF5}" destId="{D76BB3CF-DF5A-41FB-B6A4-25743CF1642F}" srcOrd="1" destOrd="0" parTransId="{5DD1E055-F36A-4363-9BA1-453D18F6AA18}" sibTransId="{24234FDB-132A-43EF-B90D-1D285BFF51D4}"/>
    <dgm:cxn modelId="{E2F6ED9C-E6CA-4E7F-B747-37A284E29D24}" srcId="{D76BB3CF-DF5A-41FB-B6A4-25743CF1642F}" destId="{3F378E98-4217-47A9-8134-DE6C3ABFE041}" srcOrd="0" destOrd="0" parTransId="{48653CFB-283F-4824-B87B-943F5C5E7841}" sibTransId="{0638CE31-017E-4421-AF9D-A58647C395DF}"/>
    <dgm:cxn modelId="{59669AA5-C6DD-4417-ADA5-545EAA7817A9}" srcId="{BE6366A7-7846-4876-8C4B-A5841A71C8A8}" destId="{366E2E55-155A-4039-8C7F-B2AAB88E1372}" srcOrd="0" destOrd="0" parTransId="{396C24B6-AE58-496C-B2E4-60ACB8CD4245}" sibTransId="{519DC182-79B8-440C-BC1A-3CF8F24A1D1B}"/>
    <dgm:cxn modelId="{599D01B2-1BAD-4087-AF32-D3F296B3BAA6}" type="presOf" srcId="{EB81D1D4-3A06-49A6-9CBB-2A11D66B1783}" destId="{B870851D-D9F9-47AA-B2F7-E96E28D176C2}" srcOrd="0" destOrd="0" presId="urn:microsoft.com/office/officeart/2016/7/layout/ChevronBlockProcess"/>
    <dgm:cxn modelId="{5D5F46B2-925E-4A4E-A867-A220894EC4FD}" srcId="{80CB43E4-C30F-4DCA-A3E9-D12FA78CE0FB}" destId="{E7DB8C28-3728-493B-A3D7-1FE9EFE7E4C2}" srcOrd="0" destOrd="0" parTransId="{86C82348-62AC-47C0-A4F1-60BF58B70325}" sibTransId="{5399BFCE-FDB4-4666-81C7-DC36EB3DA553}"/>
    <dgm:cxn modelId="{5E008CC8-B8C6-4B46-94B0-C60406121E38}" srcId="{25E771E7-8CF7-4491-9507-55BFE693DC7B}" destId="{EB81D1D4-3A06-49A6-9CBB-2A11D66B1783}" srcOrd="0" destOrd="0" parTransId="{721F31C1-C769-40A8-9C34-A74470BAB532}" sibTransId="{0519A5BA-BBEC-4C39-9FFD-05D4C020199E}"/>
    <dgm:cxn modelId="{3A57B4D5-27C4-4372-954B-03F42D8D5B74}" srcId="{6C230327-1904-47CB-BB1D-FD9D9F4A90BF}" destId="{3AA5C518-6101-47DE-A504-F7F8D31BAC0F}" srcOrd="0" destOrd="0" parTransId="{C33DEA67-DC41-4FD7-BAF1-1EBBE63C3B81}" sibTransId="{84ADADB6-F501-44B3-B426-011C7C46A020}"/>
    <dgm:cxn modelId="{E3C761DA-B59A-4658-B3C8-B73D008958C7}" srcId="{013DD35D-9765-4E5F-95CE-DA45F3637BF5}" destId="{80CB43E4-C30F-4DCA-A3E9-D12FA78CE0FB}" srcOrd="3" destOrd="0" parTransId="{662CF9D0-9536-4AC8-90CC-1A9C062F4327}" sibTransId="{22BA2624-35EA-49E9-BC2A-8019555F56F6}"/>
    <dgm:cxn modelId="{AA9478DB-A50B-4D69-AD13-E10281D0093B}" type="presOf" srcId="{25E771E7-8CF7-4491-9507-55BFE693DC7B}" destId="{B110F6A3-2356-480E-8DE0-A9E48EB6EF65}" srcOrd="0" destOrd="0" presId="urn:microsoft.com/office/officeart/2016/7/layout/ChevronBlockProcess"/>
    <dgm:cxn modelId="{796F9EDF-2D23-47FD-AC09-CADC3C28DCE4}" type="presOf" srcId="{3F378E98-4217-47A9-8134-DE6C3ABFE041}" destId="{7D252279-A3C7-4340-9A3A-AB6F68A5249C}" srcOrd="0" destOrd="0" presId="urn:microsoft.com/office/officeart/2016/7/layout/ChevronBlockProcess"/>
    <dgm:cxn modelId="{A20E0DE5-57D7-4877-BEFB-CA49D98CB249}" type="presOf" srcId="{366E2E55-155A-4039-8C7F-B2AAB88E1372}" destId="{015F32EC-3566-45D8-B989-89C2B8BF54FA}" srcOrd="0" destOrd="0" presId="urn:microsoft.com/office/officeart/2016/7/layout/ChevronBlockProcess"/>
    <dgm:cxn modelId="{6D973599-CAB1-4AD4-9AE1-6D6FA47DA087}" type="presParOf" srcId="{197BB5A0-26C6-40D8-8DC7-08565A7B6A60}" destId="{0FDD94A1-CF22-4AD7-8B12-58F30BB42511}" srcOrd="0" destOrd="0" presId="urn:microsoft.com/office/officeart/2016/7/layout/ChevronBlockProcess"/>
    <dgm:cxn modelId="{3E965618-4E3D-4FE8-A41C-003E9E89A8E0}" type="presParOf" srcId="{0FDD94A1-CF22-4AD7-8B12-58F30BB42511}" destId="{B110F6A3-2356-480E-8DE0-A9E48EB6EF65}" srcOrd="0" destOrd="0" presId="urn:microsoft.com/office/officeart/2016/7/layout/ChevronBlockProcess"/>
    <dgm:cxn modelId="{2AA9CB04-8487-4D97-BB10-DFC1DBA87906}" type="presParOf" srcId="{0FDD94A1-CF22-4AD7-8B12-58F30BB42511}" destId="{B870851D-D9F9-47AA-B2F7-E96E28D176C2}" srcOrd="1" destOrd="0" presId="urn:microsoft.com/office/officeart/2016/7/layout/ChevronBlockProcess"/>
    <dgm:cxn modelId="{44E10D67-117A-486B-A2DB-04F1B6CB2DFD}" type="presParOf" srcId="{197BB5A0-26C6-40D8-8DC7-08565A7B6A60}" destId="{5548ADB7-73FB-43D6-8552-AAF9107AF77F}" srcOrd="1" destOrd="0" presId="urn:microsoft.com/office/officeart/2016/7/layout/ChevronBlockProcess"/>
    <dgm:cxn modelId="{4B930C82-16D4-42B1-84F2-18C1CEB66664}" type="presParOf" srcId="{197BB5A0-26C6-40D8-8DC7-08565A7B6A60}" destId="{D639E60F-525F-4158-8D9B-E66C0FBE7A29}" srcOrd="2" destOrd="0" presId="urn:microsoft.com/office/officeart/2016/7/layout/ChevronBlockProcess"/>
    <dgm:cxn modelId="{96E5B0E4-E23C-4E13-B0CB-ED7C4BDDB367}" type="presParOf" srcId="{D639E60F-525F-4158-8D9B-E66C0FBE7A29}" destId="{4E08A12D-CDDB-4AD9-A669-6CAF6D8D5D9B}" srcOrd="0" destOrd="0" presId="urn:microsoft.com/office/officeart/2016/7/layout/ChevronBlockProcess"/>
    <dgm:cxn modelId="{DAFFB2D6-56D6-4E6A-8119-E6844360548C}" type="presParOf" srcId="{D639E60F-525F-4158-8D9B-E66C0FBE7A29}" destId="{7D252279-A3C7-4340-9A3A-AB6F68A5249C}" srcOrd="1" destOrd="0" presId="urn:microsoft.com/office/officeart/2016/7/layout/ChevronBlockProcess"/>
    <dgm:cxn modelId="{BCD94B72-E838-41E4-A498-8E2CB40D6026}" type="presParOf" srcId="{197BB5A0-26C6-40D8-8DC7-08565A7B6A60}" destId="{107D5721-2B73-4E3E-BA55-6D5121876A8B}" srcOrd="3" destOrd="0" presId="urn:microsoft.com/office/officeart/2016/7/layout/ChevronBlockProcess"/>
    <dgm:cxn modelId="{E1F8B910-9678-4F50-AB60-32E9963DCE47}" type="presParOf" srcId="{197BB5A0-26C6-40D8-8DC7-08565A7B6A60}" destId="{9AF2A97D-0DED-483D-BCF8-7B609629E2D0}" srcOrd="4" destOrd="0" presId="urn:microsoft.com/office/officeart/2016/7/layout/ChevronBlockProcess"/>
    <dgm:cxn modelId="{2577C863-4BF9-4C1A-8D61-FD6E8980CFFF}" type="presParOf" srcId="{9AF2A97D-0DED-483D-BCF8-7B609629E2D0}" destId="{AC496EF5-D8A2-4366-AE60-A9A3560F0F22}" srcOrd="0" destOrd="0" presId="urn:microsoft.com/office/officeart/2016/7/layout/ChevronBlockProcess"/>
    <dgm:cxn modelId="{D58ABA92-1D63-4225-B92C-DFC5CC31247B}" type="presParOf" srcId="{9AF2A97D-0DED-483D-BCF8-7B609629E2D0}" destId="{27D55F6E-09F4-4819-BE62-BDD1EDE76C90}" srcOrd="1" destOrd="0" presId="urn:microsoft.com/office/officeart/2016/7/layout/ChevronBlockProcess"/>
    <dgm:cxn modelId="{732F040F-0DFD-42AE-A358-EC22F7BA2A7B}" type="presParOf" srcId="{197BB5A0-26C6-40D8-8DC7-08565A7B6A60}" destId="{8D080EF9-96DB-482D-A29E-6883A98C0262}" srcOrd="5" destOrd="0" presId="urn:microsoft.com/office/officeart/2016/7/layout/ChevronBlockProcess"/>
    <dgm:cxn modelId="{1588A99E-1353-444F-8F73-09640602ECF1}" type="presParOf" srcId="{197BB5A0-26C6-40D8-8DC7-08565A7B6A60}" destId="{FDE2AACD-4554-4D3C-BB53-F21A28D70228}" srcOrd="6" destOrd="0" presId="urn:microsoft.com/office/officeart/2016/7/layout/ChevronBlockProcess"/>
    <dgm:cxn modelId="{18C7A84F-C7B4-4AD8-9C51-4D7D9146379A}" type="presParOf" srcId="{FDE2AACD-4554-4D3C-BB53-F21A28D70228}" destId="{FC222B2C-B19B-4EF2-A011-CAAA91DECD14}" srcOrd="0" destOrd="0" presId="urn:microsoft.com/office/officeart/2016/7/layout/ChevronBlockProcess"/>
    <dgm:cxn modelId="{70F678C5-EF59-450D-91A1-C1FE92E84B4D}" type="presParOf" srcId="{FDE2AACD-4554-4D3C-BB53-F21A28D70228}" destId="{DB520E32-5750-4CD9-AD6E-12C9C85AFFB8}" srcOrd="1" destOrd="0" presId="urn:microsoft.com/office/officeart/2016/7/layout/ChevronBlockProcess"/>
    <dgm:cxn modelId="{AACA8E14-A131-4F36-83C4-D537F5AFFD38}" type="presParOf" srcId="{197BB5A0-26C6-40D8-8DC7-08565A7B6A60}" destId="{386C32B5-3C78-4F9D-97CC-1A9AEC95254A}" srcOrd="7" destOrd="0" presId="urn:microsoft.com/office/officeart/2016/7/layout/ChevronBlockProcess"/>
    <dgm:cxn modelId="{9498D679-25F9-44F1-B14E-9B982C11198E}" type="presParOf" srcId="{197BB5A0-26C6-40D8-8DC7-08565A7B6A60}" destId="{8A172BB4-BB2D-457A-8FCD-89B9C6EBC563}" srcOrd="8" destOrd="0" presId="urn:microsoft.com/office/officeart/2016/7/layout/ChevronBlockProcess"/>
    <dgm:cxn modelId="{1FE02E66-5BD3-45BC-AC54-0DFB98FBB41A}" type="presParOf" srcId="{8A172BB4-BB2D-457A-8FCD-89B9C6EBC563}" destId="{7D1694AA-A0FC-429A-A919-B74D5133FFE5}" srcOrd="0" destOrd="0" presId="urn:microsoft.com/office/officeart/2016/7/layout/ChevronBlockProcess"/>
    <dgm:cxn modelId="{502B605E-D1B7-422C-8EAE-4D9BBF3A0278}" type="presParOf" srcId="{8A172BB4-BB2D-457A-8FCD-89B9C6EBC563}" destId="{E46A50B3-BF7E-4ACE-BFFF-4180D737309F}" srcOrd="1" destOrd="0" presId="urn:microsoft.com/office/officeart/2016/7/layout/ChevronBlockProcess"/>
    <dgm:cxn modelId="{EF817556-6896-4E8F-9C17-0F230F820F4D}" type="presParOf" srcId="{197BB5A0-26C6-40D8-8DC7-08565A7B6A60}" destId="{43D64953-B76B-4EF1-9341-0EF3EEA2AC4E}" srcOrd="9" destOrd="0" presId="urn:microsoft.com/office/officeart/2016/7/layout/ChevronBlockProcess"/>
    <dgm:cxn modelId="{16298554-62D4-43F1-B7C3-4CA69E6E7D12}" type="presParOf" srcId="{197BB5A0-26C6-40D8-8DC7-08565A7B6A60}" destId="{FAE882B3-874D-445E-8012-73382D3D9177}" srcOrd="10" destOrd="0" presId="urn:microsoft.com/office/officeart/2016/7/layout/ChevronBlockProcess"/>
    <dgm:cxn modelId="{EACBE817-C1CA-4D35-8666-9D8732DECB7B}" type="presParOf" srcId="{FAE882B3-874D-445E-8012-73382D3D9177}" destId="{83DA38D7-108A-4A3F-81D0-9A24AA3F8581}" srcOrd="0" destOrd="0" presId="urn:microsoft.com/office/officeart/2016/7/layout/ChevronBlockProcess"/>
    <dgm:cxn modelId="{0501F36D-0C98-4A51-AAD6-06C7F5B68FD2}" type="presParOf" srcId="{FAE882B3-874D-445E-8012-73382D3D9177}" destId="{015F32EC-3566-45D8-B989-89C2B8BF54FA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0F6A3-2356-480E-8DE0-A9E48EB6EF65}">
      <dsp:nvSpPr>
        <dsp:cNvPr id="0" name=""/>
        <dsp:cNvSpPr/>
      </dsp:nvSpPr>
      <dsp:spPr>
        <a:xfrm>
          <a:off x="8554" y="676959"/>
          <a:ext cx="2063349" cy="619004"/>
        </a:xfrm>
        <a:prstGeom prst="chevron">
          <a:avLst>
            <a:gd name="adj" fmla="val 3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430" tIns="76430" rIns="76430" bIns="7643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i="0" kern="1200" dirty="0"/>
            <a:t>id</a:t>
          </a:r>
          <a:r>
            <a:rPr lang="es-MX" sz="1600" b="0" i="0" kern="1200" dirty="0"/>
            <a:t> </a:t>
          </a:r>
          <a:endParaRPr lang="es-MX" sz="1600" b="1" kern="1200" noProof="0" dirty="0">
            <a:latin typeface="+mj-lt"/>
          </a:endParaRPr>
        </a:p>
      </dsp:txBody>
      <dsp:txXfrm>
        <a:off x="194255" y="676959"/>
        <a:ext cx="1691947" cy="619004"/>
      </dsp:txXfrm>
    </dsp:sp>
    <dsp:sp modelId="{B870851D-D9F9-47AA-B2F7-E96E28D176C2}">
      <dsp:nvSpPr>
        <dsp:cNvPr id="0" name=""/>
        <dsp:cNvSpPr/>
      </dsp:nvSpPr>
      <dsp:spPr>
        <a:xfrm>
          <a:off x="8554" y="1295964"/>
          <a:ext cx="1877647" cy="141187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376" tIns="148376" rIns="148376" bIns="296752" numCol="1" spcCol="1270" rtlCol="0" anchor="t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200" b="0" i="0" kern="1200" dirty="0"/>
            <a:t>identificador único para cada viaje</a:t>
          </a:r>
          <a:endParaRPr lang="es-MX" sz="1200" kern="1200" noProof="0" dirty="0"/>
        </a:p>
      </dsp:txBody>
      <dsp:txXfrm>
        <a:off x="8554" y="1295964"/>
        <a:ext cx="1877647" cy="1411874"/>
      </dsp:txXfrm>
    </dsp:sp>
    <dsp:sp modelId="{4E08A12D-CDDB-4AD9-A669-6CAF6D8D5D9B}">
      <dsp:nvSpPr>
        <dsp:cNvPr id="0" name=""/>
        <dsp:cNvSpPr/>
      </dsp:nvSpPr>
      <dsp:spPr>
        <a:xfrm>
          <a:off x="2021296" y="676959"/>
          <a:ext cx="2063349" cy="619004"/>
        </a:xfrm>
        <a:prstGeom prst="chevron">
          <a:avLst>
            <a:gd name="adj" fmla="val 30000"/>
          </a:avLst>
        </a:prstGeom>
        <a:solidFill>
          <a:schemeClr val="accent5">
            <a:hueOff val="-501234"/>
            <a:satOff val="276"/>
            <a:lumOff val="1324"/>
            <a:alphaOff val="0"/>
          </a:schemeClr>
        </a:solidFill>
        <a:ln w="19050" cap="rnd" cmpd="sng" algn="ctr">
          <a:solidFill>
            <a:schemeClr val="accent5">
              <a:hueOff val="-501234"/>
              <a:satOff val="276"/>
              <a:lumOff val="13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430" tIns="76430" rIns="76430" bIns="7643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i="0" kern="1200" dirty="0" err="1"/>
            <a:t>seller_id</a:t>
          </a:r>
          <a:endParaRPr lang="es-MX" sz="1600" b="1" kern="1200" noProof="0" dirty="0">
            <a:latin typeface="+mj-lt"/>
          </a:endParaRPr>
        </a:p>
      </dsp:txBody>
      <dsp:txXfrm>
        <a:off x="2206997" y="676959"/>
        <a:ext cx="1691947" cy="619004"/>
      </dsp:txXfrm>
    </dsp:sp>
    <dsp:sp modelId="{7D252279-A3C7-4340-9A3A-AB6F68A5249C}">
      <dsp:nvSpPr>
        <dsp:cNvPr id="0" name=""/>
        <dsp:cNvSpPr/>
      </dsp:nvSpPr>
      <dsp:spPr>
        <a:xfrm>
          <a:off x="2021296" y="1295964"/>
          <a:ext cx="1877647" cy="1411874"/>
        </a:xfrm>
        <a:prstGeom prst="rect">
          <a:avLst/>
        </a:prstGeom>
        <a:solidFill>
          <a:schemeClr val="accent5">
            <a:tint val="40000"/>
            <a:alpha val="90000"/>
            <a:hueOff val="-391942"/>
            <a:satOff val="875"/>
            <a:lumOff val="182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391942"/>
              <a:satOff val="875"/>
              <a:lumOff val="1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376" tIns="148376" rIns="148376" bIns="296752" numCol="1" spcCol="1270" rtlCol="0" anchor="t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200" b="0" i="0" kern="1200" dirty="0"/>
            <a:t>código que indica el proveedor asociado con el registro de viaje</a:t>
          </a:r>
          <a:endParaRPr lang="es-MX" sz="1200" kern="1200" noProof="0" dirty="0"/>
        </a:p>
      </dsp:txBody>
      <dsp:txXfrm>
        <a:off x="2021296" y="1295964"/>
        <a:ext cx="1877647" cy="1411874"/>
      </dsp:txXfrm>
    </dsp:sp>
    <dsp:sp modelId="{AC496EF5-D8A2-4366-AE60-A9A3560F0F22}">
      <dsp:nvSpPr>
        <dsp:cNvPr id="0" name=""/>
        <dsp:cNvSpPr/>
      </dsp:nvSpPr>
      <dsp:spPr>
        <a:xfrm>
          <a:off x="4034037" y="676959"/>
          <a:ext cx="2063349" cy="619004"/>
        </a:xfrm>
        <a:prstGeom prst="chevron">
          <a:avLst>
            <a:gd name="adj" fmla="val 30000"/>
          </a:avLst>
        </a:prstGeom>
        <a:solidFill>
          <a:schemeClr val="accent5">
            <a:hueOff val="-1002469"/>
            <a:satOff val="551"/>
            <a:lumOff val="2647"/>
            <a:alphaOff val="0"/>
          </a:schemeClr>
        </a:solidFill>
        <a:ln w="19050" cap="rnd" cmpd="sng" algn="ctr">
          <a:solidFill>
            <a:schemeClr val="accent5">
              <a:hueOff val="-1002469"/>
              <a:satOff val="551"/>
              <a:lumOff val="2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430" tIns="76430" rIns="76430" bIns="7643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i="0" kern="1200" dirty="0" err="1"/>
            <a:t>pickup_datetime</a:t>
          </a:r>
          <a:endParaRPr lang="es-MX" sz="1600" b="1" kern="1200" noProof="0" dirty="0">
            <a:latin typeface="+mj-lt"/>
          </a:endParaRPr>
        </a:p>
      </dsp:txBody>
      <dsp:txXfrm>
        <a:off x="4219738" y="676959"/>
        <a:ext cx="1691947" cy="619004"/>
      </dsp:txXfrm>
    </dsp:sp>
    <dsp:sp modelId="{27D55F6E-09F4-4819-BE62-BDD1EDE76C90}">
      <dsp:nvSpPr>
        <dsp:cNvPr id="0" name=""/>
        <dsp:cNvSpPr/>
      </dsp:nvSpPr>
      <dsp:spPr>
        <a:xfrm>
          <a:off x="4034037" y="1295964"/>
          <a:ext cx="1877647" cy="1411874"/>
        </a:xfrm>
        <a:prstGeom prst="rect">
          <a:avLst/>
        </a:prstGeom>
        <a:solidFill>
          <a:schemeClr val="accent5">
            <a:tint val="40000"/>
            <a:alpha val="90000"/>
            <a:hueOff val="-783884"/>
            <a:satOff val="1750"/>
            <a:lumOff val="363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783884"/>
              <a:satOff val="1750"/>
              <a:lumOff val="3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376" tIns="148376" rIns="148376" bIns="296752" numCol="1" spcCol="1270" rtlCol="0" anchor="t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200" b="0" i="0" kern="1200" dirty="0"/>
            <a:t>fecha y hora en que se activó el medidor</a:t>
          </a:r>
          <a:endParaRPr lang="es-MX" sz="1200" kern="1200" noProof="0" dirty="0"/>
        </a:p>
      </dsp:txBody>
      <dsp:txXfrm>
        <a:off x="4034037" y="1295964"/>
        <a:ext cx="1877647" cy="1411874"/>
      </dsp:txXfrm>
    </dsp:sp>
    <dsp:sp modelId="{FC222B2C-B19B-4EF2-A011-CAAA91DECD14}">
      <dsp:nvSpPr>
        <dsp:cNvPr id="0" name=""/>
        <dsp:cNvSpPr/>
      </dsp:nvSpPr>
      <dsp:spPr>
        <a:xfrm>
          <a:off x="6046779" y="676959"/>
          <a:ext cx="2063349" cy="619004"/>
        </a:xfrm>
        <a:prstGeom prst="chevron">
          <a:avLst>
            <a:gd name="adj" fmla="val 30000"/>
          </a:avLst>
        </a:prstGeom>
        <a:solidFill>
          <a:schemeClr val="accent5">
            <a:hueOff val="-1503703"/>
            <a:satOff val="827"/>
            <a:lumOff val="3971"/>
            <a:alphaOff val="0"/>
          </a:schemeClr>
        </a:solidFill>
        <a:ln w="19050" cap="rnd" cmpd="sng" algn="ctr">
          <a:solidFill>
            <a:schemeClr val="accent5">
              <a:hueOff val="-1503703"/>
              <a:satOff val="827"/>
              <a:lumOff val="39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430" tIns="76430" rIns="76430" bIns="7643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i="0" kern="1200" dirty="0" err="1"/>
            <a:t>dropoff_datetime</a:t>
          </a:r>
          <a:endParaRPr lang="es-MX" sz="1600" b="1" kern="1200" noProof="0" dirty="0">
            <a:latin typeface="+mj-lt"/>
          </a:endParaRPr>
        </a:p>
      </dsp:txBody>
      <dsp:txXfrm>
        <a:off x="6232480" y="676959"/>
        <a:ext cx="1691947" cy="619004"/>
      </dsp:txXfrm>
    </dsp:sp>
    <dsp:sp modelId="{DB520E32-5750-4CD9-AD6E-12C9C85AFFB8}">
      <dsp:nvSpPr>
        <dsp:cNvPr id="0" name=""/>
        <dsp:cNvSpPr/>
      </dsp:nvSpPr>
      <dsp:spPr>
        <a:xfrm>
          <a:off x="6046779" y="1295964"/>
          <a:ext cx="1877647" cy="1411874"/>
        </a:xfrm>
        <a:prstGeom prst="rect">
          <a:avLst/>
        </a:prstGeom>
        <a:solidFill>
          <a:schemeClr val="accent5">
            <a:tint val="40000"/>
            <a:alpha val="90000"/>
            <a:hueOff val="-1175827"/>
            <a:satOff val="2624"/>
            <a:lumOff val="545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1175827"/>
              <a:satOff val="2624"/>
              <a:lumOff val="5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376" tIns="148376" rIns="148376" bIns="296752" numCol="1" spcCol="1270" rtlCol="0" anchor="t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200" b="0" i="0" kern="1200" dirty="0"/>
            <a:t>fecha y hora en que se desconectó el medidor</a:t>
          </a:r>
          <a:endParaRPr lang="es-MX" sz="1200" kern="1200" noProof="0" dirty="0"/>
        </a:p>
      </dsp:txBody>
      <dsp:txXfrm>
        <a:off x="6046779" y="1295964"/>
        <a:ext cx="1877647" cy="1411874"/>
      </dsp:txXfrm>
    </dsp:sp>
    <dsp:sp modelId="{7D1694AA-A0FC-429A-A919-B74D5133FFE5}">
      <dsp:nvSpPr>
        <dsp:cNvPr id="0" name=""/>
        <dsp:cNvSpPr/>
      </dsp:nvSpPr>
      <dsp:spPr>
        <a:xfrm>
          <a:off x="8059521" y="676959"/>
          <a:ext cx="2063349" cy="619004"/>
        </a:xfrm>
        <a:prstGeom prst="chevron">
          <a:avLst>
            <a:gd name="adj" fmla="val 30000"/>
          </a:avLst>
        </a:prstGeom>
        <a:solidFill>
          <a:schemeClr val="accent5">
            <a:hueOff val="-2004937"/>
            <a:satOff val="1102"/>
            <a:lumOff val="5294"/>
            <a:alphaOff val="0"/>
          </a:schemeClr>
        </a:solidFill>
        <a:ln w="19050" cap="rnd" cmpd="sng" algn="ctr">
          <a:solidFill>
            <a:schemeClr val="accent5">
              <a:hueOff val="-2004937"/>
              <a:satOff val="1102"/>
              <a:lumOff val="5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430" tIns="76430" rIns="76430" bIns="76430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i="0" kern="1200" dirty="0" err="1"/>
            <a:t>passenger_count</a:t>
          </a:r>
          <a:endParaRPr lang="es-MX" sz="1600" b="1" kern="1200" noProof="0" dirty="0">
            <a:latin typeface="+mj-lt"/>
          </a:endParaRPr>
        </a:p>
      </dsp:txBody>
      <dsp:txXfrm>
        <a:off x="8245222" y="676959"/>
        <a:ext cx="1691947" cy="619004"/>
      </dsp:txXfrm>
    </dsp:sp>
    <dsp:sp modelId="{E46A50B3-BF7E-4ACE-BFFF-4180D737309F}">
      <dsp:nvSpPr>
        <dsp:cNvPr id="0" name=""/>
        <dsp:cNvSpPr/>
      </dsp:nvSpPr>
      <dsp:spPr>
        <a:xfrm>
          <a:off x="8059521" y="1295964"/>
          <a:ext cx="1877647" cy="1411874"/>
        </a:xfrm>
        <a:prstGeom prst="rect">
          <a:avLst/>
        </a:prstGeom>
        <a:solidFill>
          <a:schemeClr val="accent5">
            <a:tint val="40000"/>
            <a:alpha val="90000"/>
            <a:hueOff val="-1567769"/>
            <a:satOff val="3499"/>
            <a:lumOff val="727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1567769"/>
              <a:satOff val="3499"/>
              <a:lumOff val="72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376" tIns="148376" rIns="148376" bIns="296752" numCol="1" spcCol="1270" rtlCol="0" anchor="t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200" b="0" i="0" kern="1200" dirty="0"/>
            <a:t>el número de pasajeros en el vehículo (valor ingresado por el conductor)</a:t>
          </a:r>
          <a:endParaRPr lang="es-MX" sz="1200" kern="1200" noProof="0" dirty="0"/>
        </a:p>
      </dsp:txBody>
      <dsp:txXfrm>
        <a:off x="8059521" y="1295964"/>
        <a:ext cx="1877647" cy="14118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0F6A3-2356-480E-8DE0-A9E48EB6EF65}">
      <dsp:nvSpPr>
        <dsp:cNvPr id="0" name=""/>
        <dsp:cNvSpPr/>
      </dsp:nvSpPr>
      <dsp:spPr>
        <a:xfrm>
          <a:off x="5431" y="464237"/>
          <a:ext cx="1725595" cy="517678"/>
        </a:xfrm>
        <a:prstGeom prst="chevron">
          <a:avLst>
            <a:gd name="adj" fmla="val 3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19" tIns="63919" rIns="63919" bIns="63919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1" i="0" kern="1200" dirty="0" err="1"/>
            <a:t>pickup_longitude</a:t>
          </a:r>
          <a:endParaRPr lang="es-MX" sz="1400" b="1" kern="1200" noProof="0" dirty="0">
            <a:latin typeface="+mj-lt"/>
          </a:endParaRPr>
        </a:p>
      </dsp:txBody>
      <dsp:txXfrm>
        <a:off x="160734" y="464237"/>
        <a:ext cx="1414989" cy="517678"/>
      </dsp:txXfrm>
    </dsp:sp>
    <dsp:sp modelId="{B870851D-D9F9-47AA-B2F7-E96E28D176C2}">
      <dsp:nvSpPr>
        <dsp:cNvPr id="0" name=""/>
        <dsp:cNvSpPr/>
      </dsp:nvSpPr>
      <dsp:spPr>
        <a:xfrm>
          <a:off x="5431" y="981915"/>
          <a:ext cx="1570292" cy="1938645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88" tIns="124088" rIns="124088" bIns="248176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100" b="0" i="0" kern="1200" dirty="0"/>
            <a:t>la longitud donde se activó el medidor</a:t>
          </a:r>
          <a:endParaRPr lang="es-MX" sz="1100" kern="1200" noProof="0" dirty="0"/>
        </a:p>
      </dsp:txBody>
      <dsp:txXfrm>
        <a:off x="5431" y="981915"/>
        <a:ext cx="1570292" cy="1938645"/>
      </dsp:txXfrm>
    </dsp:sp>
    <dsp:sp modelId="{4E08A12D-CDDB-4AD9-A669-6CAF6D8D5D9B}">
      <dsp:nvSpPr>
        <dsp:cNvPr id="0" name=""/>
        <dsp:cNvSpPr/>
      </dsp:nvSpPr>
      <dsp:spPr>
        <a:xfrm>
          <a:off x="1680468" y="464237"/>
          <a:ext cx="1725595" cy="517678"/>
        </a:xfrm>
        <a:prstGeom prst="chevron">
          <a:avLst>
            <a:gd name="adj" fmla="val 30000"/>
          </a:avLst>
        </a:prstGeom>
        <a:solidFill>
          <a:schemeClr val="accent5">
            <a:hueOff val="-400987"/>
            <a:satOff val="220"/>
            <a:lumOff val="1059"/>
            <a:alphaOff val="0"/>
          </a:schemeClr>
        </a:solidFill>
        <a:ln w="19050" cap="rnd" cmpd="sng" algn="ctr">
          <a:solidFill>
            <a:schemeClr val="accent5">
              <a:hueOff val="-400987"/>
              <a:satOff val="220"/>
              <a:lumOff val="10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19" tIns="63919" rIns="63919" bIns="63919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1" i="0" kern="1200" dirty="0" err="1"/>
            <a:t>pickup_latitude</a:t>
          </a:r>
          <a:endParaRPr lang="es-MX" sz="1400" b="1" kern="1200" noProof="0" dirty="0">
            <a:latin typeface="+mj-lt"/>
          </a:endParaRPr>
        </a:p>
      </dsp:txBody>
      <dsp:txXfrm>
        <a:off x="1835771" y="464237"/>
        <a:ext cx="1414989" cy="517678"/>
      </dsp:txXfrm>
    </dsp:sp>
    <dsp:sp modelId="{7D252279-A3C7-4340-9A3A-AB6F68A5249C}">
      <dsp:nvSpPr>
        <dsp:cNvPr id="0" name=""/>
        <dsp:cNvSpPr/>
      </dsp:nvSpPr>
      <dsp:spPr>
        <a:xfrm>
          <a:off x="1680468" y="981915"/>
          <a:ext cx="1570292" cy="1938645"/>
        </a:xfrm>
        <a:prstGeom prst="rect">
          <a:avLst/>
        </a:prstGeom>
        <a:solidFill>
          <a:schemeClr val="accent5">
            <a:tint val="40000"/>
            <a:alpha val="90000"/>
            <a:hueOff val="-313554"/>
            <a:satOff val="700"/>
            <a:lumOff val="145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313554"/>
              <a:satOff val="700"/>
              <a:lumOff val="1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88" tIns="124088" rIns="124088" bIns="248176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100" b="0" i="0" kern="1200" dirty="0"/>
            <a:t>la latitud en la que se activó el medidor</a:t>
          </a:r>
          <a:endParaRPr lang="es-MX" sz="1100" kern="1200" noProof="0" dirty="0"/>
        </a:p>
      </dsp:txBody>
      <dsp:txXfrm>
        <a:off x="1680468" y="981915"/>
        <a:ext cx="1570292" cy="1938645"/>
      </dsp:txXfrm>
    </dsp:sp>
    <dsp:sp modelId="{AC496EF5-D8A2-4366-AE60-A9A3560F0F22}">
      <dsp:nvSpPr>
        <dsp:cNvPr id="0" name=""/>
        <dsp:cNvSpPr/>
      </dsp:nvSpPr>
      <dsp:spPr>
        <a:xfrm>
          <a:off x="3355506" y="464237"/>
          <a:ext cx="1725595" cy="517678"/>
        </a:xfrm>
        <a:prstGeom prst="chevron">
          <a:avLst>
            <a:gd name="adj" fmla="val 30000"/>
          </a:avLst>
        </a:prstGeom>
        <a:solidFill>
          <a:schemeClr val="accent5">
            <a:hueOff val="-801975"/>
            <a:satOff val="441"/>
            <a:lumOff val="2118"/>
            <a:alphaOff val="0"/>
          </a:schemeClr>
        </a:solidFill>
        <a:ln w="19050" cap="rnd" cmpd="sng" algn="ctr">
          <a:solidFill>
            <a:schemeClr val="accent5">
              <a:hueOff val="-801975"/>
              <a:satOff val="441"/>
              <a:lumOff val="211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19" tIns="63919" rIns="63919" bIns="63919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1" i="0" kern="1200" dirty="0" err="1"/>
            <a:t>dropoff_longitude</a:t>
          </a:r>
          <a:endParaRPr lang="es-MX" sz="1400" b="1" kern="1200" noProof="0" dirty="0">
            <a:latin typeface="+mj-lt"/>
          </a:endParaRPr>
        </a:p>
      </dsp:txBody>
      <dsp:txXfrm>
        <a:off x="3510809" y="464237"/>
        <a:ext cx="1414989" cy="517678"/>
      </dsp:txXfrm>
    </dsp:sp>
    <dsp:sp modelId="{27D55F6E-09F4-4819-BE62-BDD1EDE76C90}">
      <dsp:nvSpPr>
        <dsp:cNvPr id="0" name=""/>
        <dsp:cNvSpPr/>
      </dsp:nvSpPr>
      <dsp:spPr>
        <a:xfrm>
          <a:off x="3355506" y="981915"/>
          <a:ext cx="1570292" cy="1938645"/>
        </a:xfrm>
        <a:prstGeom prst="rect">
          <a:avLst/>
        </a:prstGeom>
        <a:solidFill>
          <a:schemeClr val="accent5">
            <a:tint val="40000"/>
            <a:alpha val="90000"/>
            <a:hueOff val="-627108"/>
            <a:satOff val="1400"/>
            <a:lumOff val="291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627108"/>
              <a:satOff val="1400"/>
              <a:lumOff val="29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88" tIns="124088" rIns="124088" bIns="248176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100" b="0" i="0" kern="1200" dirty="0"/>
            <a:t>la longitud donde se desconectó el medidor</a:t>
          </a:r>
          <a:endParaRPr lang="es-MX" sz="1100" kern="1200" noProof="0" dirty="0"/>
        </a:p>
      </dsp:txBody>
      <dsp:txXfrm>
        <a:off x="3355506" y="981915"/>
        <a:ext cx="1570292" cy="1938645"/>
      </dsp:txXfrm>
    </dsp:sp>
    <dsp:sp modelId="{FC222B2C-B19B-4EF2-A011-CAAA91DECD14}">
      <dsp:nvSpPr>
        <dsp:cNvPr id="0" name=""/>
        <dsp:cNvSpPr/>
      </dsp:nvSpPr>
      <dsp:spPr>
        <a:xfrm>
          <a:off x="5030544" y="464237"/>
          <a:ext cx="1725595" cy="517678"/>
        </a:xfrm>
        <a:prstGeom prst="chevron">
          <a:avLst>
            <a:gd name="adj" fmla="val 30000"/>
          </a:avLst>
        </a:prstGeom>
        <a:solidFill>
          <a:schemeClr val="accent5">
            <a:hueOff val="-1202962"/>
            <a:satOff val="661"/>
            <a:lumOff val="3176"/>
            <a:alphaOff val="0"/>
          </a:schemeClr>
        </a:solidFill>
        <a:ln w="19050" cap="rnd" cmpd="sng" algn="ctr">
          <a:solidFill>
            <a:schemeClr val="accent5">
              <a:hueOff val="-1202962"/>
              <a:satOff val="661"/>
              <a:lumOff val="3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19" tIns="63919" rIns="63919" bIns="63919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1" i="0" kern="1200" dirty="0" err="1"/>
            <a:t>dropoff_latitude</a:t>
          </a:r>
          <a:endParaRPr lang="es-MX" sz="1400" b="1" kern="1200" noProof="0" dirty="0">
            <a:latin typeface="+mj-lt"/>
          </a:endParaRPr>
        </a:p>
      </dsp:txBody>
      <dsp:txXfrm>
        <a:off x="5185847" y="464237"/>
        <a:ext cx="1414989" cy="517678"/>
      </dsp:txXfrm>
    </dsp:sp>
    <dsp:sp modelId="{DB520E32-5750-4CD9-AD6E-12C9C85AFFB8}">
      <dsp:nvSpPr>
        <dsp:cNvPr id="0" name=""/>
        <dsp:cNvSpPr/>
      </dsp:nvSpPr>
      <dsp:spPr>
        <a:xfrm>
          <a:off x="5030544" y="981915"/>
          <a:ext cx="1570292" cy="1938645"/>
        </a:xfrm>
        <a:prstGeom prst="rect">
          <a:avLst/>
        </a:prstGeom>
        <a:solidFill>
          <a:schemeClr val="accent5">
            <a:tint val="40000"/>
            <a:alpha val="90000"/>
            <a:hueOff val="-940661"/>
            <a:satOff val="2099"/>
            <a:lumOff val="436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940661"/>
              <a:satOff val="2099"/>
              <a:lumOff val="43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88" tIns="124088" rIns="124088" bIns="248176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100" b="0" i="0" kern="1200" dirty="0"/>
            <a:t>la </a:t>
          </a:r>
          <a:r>
            <a:rPr lang="es-MX" sz="1100" b="0" i="0" kern="1200" dirty="0" err="1"/>
            <a:t>latituddesconectó</a:t>
          </a:r>
          <a:r>
            <a:rPr lang="es-MX" sz="1100" b="0" i="0" kern="1200" dirty="0"/>
            <a:t> donde se el medidor</a:t>
          </a:r>
          <a:endParaRPr lang="es-MX" sz="1100" kern="1200" noProof="0" dirty="0"/>
        </a:p>
      </dsp:txBody>
      <dsp:txXfrm>
        <a:off x="5030544" y="981915"/>
        <a:ext cx="1570292" cy="1938645"/>
      </dsp:txXfrm>
    </dsp:sp>
    <dsp:sp modelId="{7D1694AA-A0FC-429A-A919-B74D5133FFE5}">
      <dsp:nvSpPr>
        <dsp:cNvPr id="0" name=""/>
        <dsp:cNvSpPr/>
      </dsp:nvSpPr>
      <dsp:spPr>
        <a:xfrm>
          <a:off x="6705581" y="464237"/>
          <a:ext cx="1725595" cy="517678"/>
        </a:xfrm>
        <a:prstGeom prst="chevron">
          <a:avLst>
            <a:gd name="adj" fmla="val 30000"/>
          </a:avLst>
        </a:prstGeom>
        <a:solidFill>
          <a:schemeClr val="accent5">
            <a:hueOff val="-1603950"/>
            <a:satOff val="882"/>
            <a:lumOff val="4235"/>
            <a:alphaOff val="0"/>
          </a:schemeClr>
        </a:solidFill>
        <a:ln w="19050" cap="rnd" cmpd="sng" algn="ctr">
          <a:solidFill>
            <a:schemeClr val="accent5">
              <a:hueOff val="-1603950"/>
              <a:satOff val="882"/>
              <a:lumOff val="4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19" tIns="63919" rIns="63919" bIns="63919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1" i="0" kern="1200" dirty="0" err="1"/>
            <a:t>store_and_fwd_flag</a:t>
          </a:r>
          <a:endParaRPr lang="es-MX" sz="1400" b="1" kern="1200" noProof="0" dirty="0">
            <a:latin typeface="+mj-lt"/>
          </a:endParaRPr>
        </a:p>
      </dsp:txBody>
      <dsp:txXfrm>
        <a:off x="6860884" y="464237"/>
        <a:ext cx="1414989" cy="517678"/>
      </dsp:txXfrm>
    </dsp:sp>
    <dsp:sp modelId="{E46A50B3-BF7E-4ACE-BFFF-4180D737309F}">
      <dsp:nvSpPr>
        <dsp:cNvPr id="0" name=""/>
        <dsp:cNvSpPr/>
      </dsp:nvSpPr>
      <dsp:spPr>
        <a:xfrm>
          <a:off x="6705581" y="981915"/>
          <a:ext cx="1570292" cy="1938645"/>
        </a:xfrm>
        <a:prstGeom prst="rect">
          <a:avLst/>
        </a:prstGeom>
        <a:solidFill>
          <a:schemeClr val="accent5">
            <a:tint val="40000"/>
            <a:alpha val="90000"/>
            <a:hueOff val="-1254215"/>
            <a:satOff val="2799"/>
            <a:lumOff val="582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1254215"/>
              <a:satOff val="2799"/>
              <a:lumOff val="58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88" tIns="124088" rIns="124088" bIns="248176" numCol="1" spcCol="1270" rtlCol="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MX" sz="1100" b="0" i="0" kern="1200" dirty="0"/>
            <a:t>indica si el registro de viaje se mantuvo en la memoria del vehículo antes de enviarlo al proveedor porque el vehículo no tenía una conexión con el servidor. Y=almacenar y reenviar; N=no es un viaje de ida y vuelta</a:t>
          </a:r>
          <a:endParaRPr lang="es-MX" sz="1100" kern="1200" noProof="0" dirty="0"/>
        </a:p>
      </dsp:txBody>
      <dsp:txXfrm>
        <a:off x="6705581" y="981915"/>
        <a:ext cx="1570292" cy="1938645"/>
      </dsp:txXfrm>
    </dsp:sp>
    <dsp:sp modelId="{83DA38D7-108A-4A3F-81D0-9A24AA3F8581}">
      <dsp:nvSpPr>
        <dsp:cNvPr id="0" name=""/>
        <dsp:cNvSpPr/>
      </dsp:nvSpPr>
      <dsp:spPr>
        <a:xfrm>
          <a:off x="8380619" y="464237"/>
          <a:ext cx="1725595" cy="517678"/>
        </a:xfrm>
        <a:prstGeom prst="chevron">
          <a:avLst>
            <a:gd name="adj" fmla="val 30000"/>
          </a:avLst>
        </a:prstGeom>
        <a:solidFill>
          <a:schemeClr val="accent5">
            <a:hueOff val="-2004937"/>
            <a:satOff val="1102"/>
            <a:lumOff val="5294"/>
            <a:alphaOff val="0"/>
          </a:schemeClr>
        </a:solidFill>
        <a:ln w="19050" cap="rnd" cmpd="sng" algn="ctr">
          <a:solidFill>
            <a:schemeClr val="accent5">
              <a:hueOff val="-2004937"/>
              <a:satOff val="1102"/>
              <a:lumOff val="5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919" tIns="63919" rIns="63919" bIns="63919" numCol="1" spcCol="1270" rtlCol="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400" b="1" i="0" kern="1200" dirty="0" err="1"/>
            <a:t>trip_duration</a:t>
          </a:r>
          <a:endParaRPr lang="es-MX" sz="1400" b="1" kern="1200" noProof="0" dirty="0">
            <a:latin typeface="+mj-lt"/>
          </a:endParaRPr>
        </a:p>
      </dsp:txBody>
      <dsp:txXfrm>
        <a:off x="8535922" y="464237"/>
        <a:ext cx="1414989" cy="517678"/>
      </dsp:txXfrm>
    </dsp:sp>
    <dsp:sp modelId="{015F32EC-3566-45D8-B989-89C2B8BF54FA}">
      <dsp:nvSpPr>
        <dsp:cNvPr id="0" name=""/>
        <dsp:cNvSpPr/>
      </dsp:nvSpPr>
      <dsp:spPr>
        <a:xfrm>
          <a:off x="8380619" y="981915"/>
          <a:ext cx="1570292" cy="1938645"/>
        </a:xfrm>
        <a:prstGeom prst="rect">
          <a:avLst/>
        </a:prstGeom>
        <a:solidFill>
          <a:schemeClr val="accent5">
            <a:tint val="40000"/>
            <a:alpha val="90000"/>
            <a:hueOff val="-1567769"/>
            <a:satOff val="3499"/>
            <a:lumOff val="727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-1567769"/>
              <a:satOff val="3499"/>
              <a:lumOff val="72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088" tIns="124088" rIns="124088" bIns="248176" numCol="1" spcCol="1270" rtlCol="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100" b="0" i="0" kern="1200"/>
            <a:t>duración del viaje en segundos</a:t>
          </a:r>
          <a:endParaRPr lang="es-MX" sz="1100" kern="1200"/>
        </a:p>
      </dsp:txBody>
      <dsp:txXfrm>
        <a:off x="8380619" y="981915"/>
        <a:ext cx="1570292" cy="19386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35F37830-0032-42FE-BB7D-4D0AEAE76A4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6D4F4FE-5BC5-49AA-86B9-F8316897080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4AA039F-CBB5-4664-ACC6-C997CC7A78B9}" type="datetime1">
              <a:rPr lang="es-MX" smtClean="0"/>
              <a:t>21/06/2024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B6F02CC-5414-4BB2-A7DD-9EF9BB13A4A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E891B5D-A255-454F-9ABC-4D3310921B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B3D83-8D1A-4DFC-A85C-775CC8A1994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07771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g>
</file>

<file path=ppt/media/image2.png>
</file>

<file path=ppt/media/image3.pn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B736E8F-8028-4CB0-AE63-85C263A234E8}" type="datetime1">
              <a:rPr lang="es-MX" noProof="0" smtClean="0"/>
              <a:t>21/06/2024</a:t>
            </a:fld>
            <a:endParaRPr lang="es-MX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MX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6702109-9DB5-4930-9529-97D0F7F71D9D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4045455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6702109-9DB5-4930-9529-97D0F7F71D9D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8274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85D185-D876-4A4B-A351-E623992245C2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3369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DA29696-2BE8-442F-AE32-06B5202A784A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43980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6702109-9DB5-4930-9529-97D0F7F71D9D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808177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6702109-9DB5-4930-9529-97D0F7F71D9D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32511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DA29696-2BE8-442F-AE32-06B5202A784A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6190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DA29696-2BE8-442F-AE32-06B5202A784A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20062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6702109-9DB5-4930-9529-97D0F7F71D9D}" type="slidenum">
              <a:rPr lang="es-MX" noProof="0" smtClean="0"/>
              <a:t>11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63069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85D185-D876-4A4B-A351-E623992245C2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0189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213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897389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544907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017378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970192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106613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296294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425676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49419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>
            <a:extLst>
              <a:ext uri="{FF2B5EF4-FFF2-40B4-BE49-F238E27FC236}">
                <a16:creationId xmlns:a16="http://schemas.microsoft.com/office/drawing/2014/main" id="{D1C27E24-5B5B-4605-9165-13141795F0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72869"/>
            <a:ext cx="12191998" cy="3200134"/>
          </a:xfrm>
          <a:custGeom>
            <a:avLst/>
            <a:gdLst>
              <a:gd name="connsiteX0" fmla="*/ 0 w 12191998"/>
              <a:gd name="connsiteY0" fmla="*/ 0 h 2476346"/>
              <a:gd name="connsiteX1" fmla="*/ 12191998 w 12191998"/>
              <a:gd name="connsiteY1" fmla="*/ 0 h 2476346"/>
              <a:gd name="connsiteX2" fmla="*/ 12191998 w 12191998"/>
              <a:gd name="connsiteY2" fmla="*/ 2476346 h 2476346"/>
              <a:gd name="connsiteX3" fmla="*/ 0 w 12191998"/>
              <a:gd name="connsiteY3" fmla="*/ 2476346 h 2476346"/>
              <a:gd name="connsiteX4" fmla="*/ 0 w 12191998"/>
              <a:gd name="connsiteY4" fmla="*/ 0 h 2476346"/>
              <a:gd name="connsiteX0" fmla="*/ 0 w 12191998"/>
              <a:gd name="connsiteY0" fmla="*/ 0 h 2721443"/>
              <a:gd name="connsiteX1" fmla="*/ 12191998 w 12191998"/>
              <a:gd name="connsiteY1" fmla="*/ 245097 h 2721443"/>
              <a:gd name="connsiteX2" fmla="*/ 12191998 w 12191998"/>
              <a:gd name="connsiteY2" fmla="*/ 2721443 h 2721443"/>
              <a:gd name="connsiteX3" fmla="*/ 0 w 12191998"/>
              <a:gd name="connsiteY3" fmla="*/ 2721443 h 2721443"/>
              <a:gd name="connsiteX4" fmla="*/ 0 w 12191998"/>
              <a:gd name="connsiteY4" fmla="*/ 0 h 2721443"/>
              <a:gd name="connsiteX0" fmla="*/ 0 w 12191998"/>
              <a:gd name="connsiteY0" fmla="*/ 36125 h 2757568"/>
              <a:gd name="connsiteX1" fmla="*/ 12191998 w 12191998"/>
              <a:gd name="connsiteY1" fmla="*/ 281222 h 2757568"/>
              <a:gd name="connsiteX2" fmla="*/ 12191998 w 12191998"/>
              <a:gd name="connsiteY2" fmla="*/ 2757568 h 2757568"/>
              <a:gd name="connsiteX3" fmla="*/ 0 w 12191998"/>
              <a:gd name="connsiteY3" fmla="*/ 2757568 h 2757568"/>
              <a:gd name="connsiteX4" fmla="*/ 0 w 12191998"/>
              <a:gd name="connsiteY4" fmla="*/ 36125 h 2757568"/>
              <a:gd name="connsiteX0" fmla="*/ 0 w 12191998"/>
              <a:gd name="connsiteY0" fmla="*/ 0 h 2721443"/>
              <a:gd name="connsiteX1" fmla="*/ 12191998 w 12191998"/>
              <a:gd name="connsiteY1" fmla="*/ 245097 h 2721443"/>
              <a:gd name="connsiteX2" fmla="*/ 12191998 w 12191998"/>
              <a:gd name="connsiteY2" fmla="*/ 2721443 h 2721443"/>
              <a:gd name="connsiteX3" fmla="*/ 0 w 12191998"/>
              <a:gd name="connsiteY3" fmla="*/ 2721443 h 2721443"/>
              <a:gd name="connsiteX4" fmla="*/ 0 w 12191998"/>
              <a:gd name="connsiteY4" fmla="*/ 0 h 2721443"/>
              <a:gd name="connsiteX0" fmla="*/ 0 w 12191998"/>
              <a:gd name="connsiteY0" fmla="*/ 0 h 2721443"/>
              <a:gd name="connsiteX1" fmla="*/ 12191998 w 12191998"/>
              <a:gd name="connsiteY1" fmla="*/ 245097 h 2721443"/>
              <a:gd name="connsiteX2" fmla="*/ 12191998 w 12191998"/>
              <a:gd name="connsiteY2" fmla="*/ 2721443 h 2721443"/>
              <a:gd name="connsiteX3" fmla="*/ 0 w 12191998"/>
              <a:gd name="connsiteY3" fmla="*/ 2721443 h 2721443"/>
              <a:gd name="connsiteX4" fmla="*/ 0 w 12191998"/>
              <a:gd name="connsiteY4" fmla="*/ 0 h 2721443"/>
              <a:gd name="connsiteX0" fmla="*/ 0 w 12191998"/>
              <a:gd name="connsiteY0" fmla="*/ 0 h 2721443"/>
              <a:gd name="connsiteX1" fmla="*/ 12191998 w 12191998"/>
              <a:gd name="connsiteY1" fmla="*/ 245097 h 2721443"/>
              <a:gd name="connsiteX2" fmla="*/ 12191998 w 12191998"/>
              <a:gd name="connsiteY2" fmla="*/ 2721443 h 2721443"/>
              <a:gd name="connsiteX3" fmla="*/ 0 w 12191998"/>
              <a:gd name="connsiteY3" fmla="*/ 2721443 h 2721443"/>
              <a:gd name="connsiteX4" fmla="*/ 0 w 12191998"/>
              <a:gd name="connsiteY4" fmla="*/ 0 h 2721443"/>
              <a:gd name="connsiteX0" fmla="*/ 0 w 12191998"/>
              <a:gd name="connsiteY0" fmla="*/ 403170 h 3124613"/>
              <a:gd name="connsiteX1" fmla="*/ 6591300 w 12191998"/>
              <a:gd name="connsiteY1" fmla="*/ 15890 h 3124613"/>
              <a:gd name="connsiteX2" fmla="*/ 12191998 w 12191998"/>
              <a:gd name="connsiteY2" fmla="*/ 648267 h 3124613"/>
              <a:gd name="connsiteX3" fmla="*/ 12191998 w 12191998"/>
              <a:gd name="connsiteY3" fmla="*/ 3124613 h 3124613"/>
              <a:gd name="connsiteX4" fmla="*/ 0 w 12191998"/>
              <a:gd name="connsiteY4" fmla="*/ 3124613 h 3124613"/>
              <a:gd name="connsiteX5" fmla="*/ 0 w 12191998"/>
              <a:gd name="connsiteY5" fmla="*/ 403170 h 312461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63237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530729 h 3252172"/>
              <a:gd name="connsiteX1" fmla="*/ 6591300 w 12191998"/>
              <a:gd name="connsiteY1" fmla="*/ 143449 h 3252172"/>
              <a:gd name="connsiteX2" fmla="*/ 12191998 w 12191998"/>
              <a:gd name="connsiteY2" fmla="*/ 189086 h 3252172"/>
              <a:gd name="connsiteX3" fmla="*/ 12191998 w 12191998"/>
              <a:gd name="connsiteY3" fmla="*/ 3252172 h 3252172"/>
              <a:gd name="connsiteX4" fmla="*/ 0 w 12191998"/>
              <a:gd name="connsiteY4" fmla="*/ 3252172 h 3252172"/>
              <a:gd name="connsiteX5" fmla="*/ 0 w 12191998"/>
              <a:gd name="connsiteY5" fmla="*/ 530729 h 3252172"/>
              <a:gd name="connsiteX0" fmla="*/ 0 w 12191998"/>
              <a:gd name="connsiteY0" fmla="*/ 387280 h 3108723"/>
              <a:gd name="connsiteX1" fmla="*/ 6591300 w 12191998"/>
              <a:gd name="connsiteY1" fmla="*/ 0 h 3108723"/>
              <a:gd name="connsiteX2" fmla="*/ 12191998 w 12191998"/>
              <a:gd name="connsiteY2" fmla="*/ 45637 h 3108723"/>
              <a:gd name="connsiteX3" fmla="*/ 12191998 w 12191998"/>
              <a:gd name="connsiteY3" fmla="*/ 3108723 h 3108723"/>
              <a:gd name="connsiteX4" fmla="*/ 0 w 12191998"/>
              <a:gd name="connsiteY4" fmla="*/ 3108723 h 3108723"/>
              <a:gd name="connsiteX5" fmla="*/ 0 w 12191998"/>
              <a:gd name="connsiteY5" fmla="*/ 387280 h 3108723"/>
              <a:gd name="connsiteX0" fmla="*/ 0 w 12191998"/>
              <a:gd name="connsiteY0" fmla="*/ 405622 h 3127065"/>
              <a:gd name="connsiteX1" fmla="*/ 6591300 w 12191998"/>
              <a:gd name="connsiteY1" fmla="*/ 18342 h 3127065"/>
              <a:gd name="connsiteX2" fmla="*/ 12191998 w 12191998"/>
              <a:gd name="connsiteY2" fmla="*/ 63979 h 3127065"/>
              <a:gd name="connsiteX3" fmla="*/ 12191998 w 12191998"/>
              <a:gd name="connsiteY3" fmla="*/ 3127065 h 3127065"/>
              <a:gd name="connsiteX4" fmla="*/ 0 w 12191998"/>
              <a:gd name="connsiteY4" fmla="*/ 3127065 h 3127065"/>
              <a:gd name="connsiteX5" fmla="*/ 0 w 12191998"/>
              <a:gd name="connsiteY5" fmla="*/ 405622 h 3127065"/>
              <a:gd name="connsiteX0" fmla="*/ 0 w 12191998"/>
              <a:gd name="connsiteY0" fmla="*/ 478691 h 3200134"/>
              <a:gd name="connsiteX1" fmla="*/ 6591300 w 12191998"/>
              <a:gd name="connsiteY1" fmla="*/ 91411 h 3200134"/>
              <a:gd name="connsiteX2" fmla="*/ 12191998 w 12191998"/>
              <a:gd name="connsiteY2" fmla="*/ 137048 h 3200134"/>
              <a:gd name="connsiteX3" fmla="*/ 12191998 w 12191998"/>
              <a:gd name="connsiteY3" fmla="*/ 3200134 h 3200134"/>
              <a:gd name="connsiteX4" fmla="*/ 0 w 12191998"/>
              <a:gd name="connsiteY4" fmla="*/ 3200134 h 3200134"/>
              <a:gd name="connsiteX5" fmla="*/ 0 w 12191998"/>
              <a:gd name="connsiteY5" fmla="*/ 478691 h 3200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8" h="3200134">
                <a:moveTo>
                  <a:pt x="0" y="478691"/>
                </a:moveTo>
                <a:cubicBezTo>
                  <a:pt x="1786890" y="448251"/>
                  <a:pt x="2044700" y="530622"/>
                  <a:pt x="6591300" y="91411"/>
                </a:cubicBezTo>
                <a:cubicBezTo>
                  <a:pt x="8577580" y="-65860"/>
                  <a:pt x="10438128" y="-72"/>
                  <a:pt x="12191998" y="137048"/>
                </a:cubicBezTo>
                <a:lnTo>
                  <a:pt x="12191998" y="3200134"/>
                </a:lnTo>
                <a:lnTo>
                  <a:pt x="0" y="3200134"/>
                </a:lnTo>
                <a:lnTo>
                  <a:pt x="0" y="478691"/>
                </a:lnTo>
                <a:close/>
              </a:path>
            </a:pathLst>
          </a:custGeom>
          <a:solidFill>
            <a:schemeClr val="accent5"/>
          </a:solidFill>
          <a:ln w="22225">
            <a:noFill/>
          </a:ln>
        </p:spPr>
        <p:txBody>
          <a:bodyPr lIns="182880" tIns="0" rtlCol="0" anchor="ctr"/>
          <a:lstStyle>
            <a:lvl1pPr marL="731520" algn="l">
              <a:lnSpc>
                <a:spcPct val="100000"/>
              </a:lnSpc>
              <a:spcBef>
                <a:spcPts val="800"/>
              </a:spcBef>
              <a:defRPr sz="5400"/>
            </a:lvl1pPr>
          </a:lstStyle>
          <a:p>
            <a:pPr rtl="0"/>
            <a:r>
              <a:rPr lang="es-MX" noProof="0"/>
              <a:t>Haz clic en el título</a:t>
            </a:r>
          </a:p>
        </p:txBody>
      </p:sp>
      <p:sp>
        <p:nvSpPr>
          <p:cNvPr id="6" name="Marcador de posición de imagen 5">
            <a:extLst>
              <a:ext uri="{FF2B5EF4-FFF2-40B4-BE49-F238E27FC236}">
                <a16:creationId xmlns:a16="http://schemas.microsoft.com/office/drawing/2014/main" id="{B290432B-E439-40FF-A9AA-F20D8672B1D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1998" cy="4151560"/>
          </a:xfrm>
          <a:custGeom>
            <a:avLst/>
            <a:gdLst>
              <a:gd name="connsiteX0" fmla="*/ 0 w 12191998"/>
              <a:gd name="connsiteY0" fmla="*/ 0 h 4151560"/>
              <a:gd name="connsiteX1" fmla="*/ 12191998 w 12191998"/>
              <a:gd name="connsiteY1" fmla="*/ 0 h 4151560"/>
              <a:gd name="connsiteX2" fmla="*/ 12191998 w 12191998"/>
              <a:gd name="connsiteY2" fmla="*/ 3809917 h 4151560"/>
              <a:gd name="connsiteX3" fmla="*/ 6591300 w 12191998"/>
              <a:gd name="connsiteY3" fmla="*/ 3764280 h 4151560"/>
              <a:gd name="connsiteX4" fmla="*/ 0 w 12191998"/>
              <a:gd name="connsiteY4" fmla="*/ 4151560 h 415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8" h="4151560">
                <a:moveTo>
                  <a:pt x="0" y="0"/>
                </a:moveTo>
                <a:lnTo>
                  <a:pt x="12191998" y="0"/>
                </a:lnTo>
                <a:lnTo>
                  <a:pt x="12191998" y="3809917"/>
                </a:lnTo>
                <a:cubicBezTo>
                  <a:pt x="10438128" y="3672797"/>
                  <a:pt x="8577580" y="3607009"/>
                  <a:pt x="6591300" y="3764280"/>
                </a:cubicBezTo>
                <a:cubicBezTo>
                  <a:pt x="2044700" y="4203491"/>
                  <a:pt x="1786890" y="4121120"/>
                  <a:pt x="0" y="415156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</a:lstStyle>
          <a:p>
            <a:pPr rtl="0"/>
            <a:r>
              <a:rPr lang="es-MX" noProof="0"/>
              <a:t>Inserte la foto aquí</a:t>
            </a:r>
          </a:p>
        </p:txBody>
      </p:sp>
      <p:sp>
        <p:nvSpPr>
          <p:cNvPr id="13" name="Marcador de texto 7">
            <a:extLst>
              <a:ext uri="{FF2B5EF4-FFF2-40B4-BE49-F238E27FC236}">
                <a16:creationId xmlns:a16="http://schemas.microsoft.com/office/drawing/2014/main" id="{5FD77643-24B8-4D2F-9CCC-3BCE807F70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24800" y="4246790"/>
            <a:ext cx="3581400" cy="2081213"/>
          </a:xfrm>
          <a:prstGeom prst="rect">
            <a:avLst/>
          </a:prstGeom>
        </p:spPr>
        <p:txBody>
          <a:bodyPr rtlCol="0" anchor="ctr"/>
          <a:lstStyle>
            <a:lvl1pPr marL="0" indent="0">
              <a:buNone/>
              <a:defRPr/>
            </a:lvl1pPr>
          </a:lstStyle>
          <a:p>
            <a:pPr lvl="0" rtl="0"/>
            <a:r>
              <a:rPr lang="es-MX" noProof="0"/>
              <a:t>Haz clic para agregar un subtítulo</a:t>
            </a:r>
          </a:p>
        </p:txBody>
      </p:sp>
    </p:spTree>
    <p:extLst>
      <p:ext uri="{BB962C8B-B14F-4D97-AF65-F5344CB8AC3E}">
        <p14:creationId xmlns:p14="http://schemas.microsoft.com/office/powerpoint/2010/main" val="33998119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ángulo 1">
            <a:extLst>
              <a:ext uri="{FF2B5EF4-FFF2-40B4-BE49-F238E27FC236}">
                <a16:creationId xmlns:a16="http://schemas.microsoft.com/office/drawing/2014/main" id="{88878880-76F2-45B5-916B-36E7EE2B1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B75C3C8-6E32-4269-9316-DC942E00A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sp>
        <p:nvSpPr>
          <p:cNvPr id="4" name="Triángulo rectángulo 3">
            <a:extLst>
              <a:ext uri="{FF2B5EF4-FFF2-40B4-BE49-F238E27FC236}">
                <a16:creationId xmlns:a16="http://schemas.microsoft.com/office/drawing/2014/main" id="{247C2144-3704-461F-AEA4-5AD7F2A4B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0000">
            <a:off x="-284145" y="1559143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5" name="Diagrama de flujo: Documento 4">
            <a:extLst>
              <a:ext uri="{FF2B5EF4-FFF2-40B4-BE49-F238E27FC236}">
                <a16:creationId xmlns:a16="http://schemas.microsoft.com/office/drawing/2014/main" id="{5C2F4A0D-E022-45C1-A4F2-BDD40ECBB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455724" y="2105114"/>
            <a:ext cx="6858000" cy="2647778"/>
          </a:xfrm>
          <a:prstGeom prst="flowChartDocument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tx1"/>
              </a:solidFill>
            </a:endParaRP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3B95DAD1-C9F8-42EA-938C-AD799D0D1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CE106CB0-0456-42D2-9064-D8307EE2EE64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B6564272-B469-4B76-89B3-EAE1C5EA557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9C812937-53FC-4F40-9E1F-62BD5DC5C8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D5C30D30-0592-4A8D-9BFB-E39327DEB08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B5EF5218-294E-41E0-B835-6CD21C0AB503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64EAD817-B289-4780-AF71-3A814DA1517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015FE1B7-342F-44E3-9A5F-4320F4B56F12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8F304BD3-68AC-49BC-8B74-71637404CEEC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B0859D2C-72C4-411A-BD82-8368DDC03513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7B22EA31-AED9-4314-8509-4087F82F1112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74E3D353-A425-4930-AC93-9A9F93EC07E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E75827C0-9081-4304-98D0-28375902854E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7FBC916B-3AAC-4825-8D0F-923D60C0DA4E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13085D6A-11B7-416E-9A80-085550712976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F1619986-89C6-4164-BD69-5117CB5E3D0D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3D63A74F-F1A7-4546-BCB1-3C49033B344A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348BEE97-AC71-4466-82E9-05302D19D2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BFB7EA87-48DE-40EC-97C4-1119D6E0BC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6709E735-55F1-46BE-964B-17589798C45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0AE224F2-AB69-40F3-83FC-5A1C2985F11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10841DFB-48FF-4E4C-BD80-FAEDD9869C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93F2079C-0840-41A3-B649-BFA2657D7F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624F5B96-0C46-4542-959C-A0AB18C7DAE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87E7EDBA-8F85-4F7A-A17D-6B49A51D412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043D3094-2C9C-4299-9065-669FFD8F5D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DE307EDA-19A4-4312-920D-EC02D2A70C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62953220-FAE3-4A55-B3C5-632C82C456A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72B2B007-553A-4A33-B077-9CA9D031332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34">
              <a:extLst>
                <a:ext uri="{FF2B5EF4-FFF2-40B4-BE49-F238E27FC236}">
                  <a16:creationId xmlns:a16="http://schemas.microsoft.com/office/drawing/2014/main" id="{CE213DEB-4CFC-46B3-8DB4-77581E46552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ítulo 1">
            <a:extLst>
              <a:ext uri="{FF2B5EF4-FFF2-40B4-BE49-F238E27FC236}">
                <a16:creationId xmlns:a16="http://schemas.microsoft.com/office/drawing/2014/main" id="{EBBBF2BB-36BE-45E7-A35B-260E76E7D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25467"/>
            <a:ext cx="5410197" cy="1982171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>
              <a:lnSpc>
                <a:spcPct val="110000"/>
              </a:lnSpc>
            </a:pPr>
            <a:r>
              <a:rPr lang="es-ES" noProof="0">
                <a:solidFill>
                  <a:srgbClr val="FFFFFF"/>
                </a:solidFill>
                <a:cs typeface="Posterama" panose="020B0504020200020000" pitchFamily="34" charset="0"/>
              </a:rPr>
              <a:t>Haga clic para modificar el estilo de título del patrón</a:t>
            </a:r>
            <a:endParaRPr lang="es-MX" noProof="0">
              <a:solidFill>
                <a:srgbClr val="FFFFFF"/>
              </a:solidFill>
              <a:cs typeface="Posterama" panose="020B0504020200020000" pitchFamily="34" charset="0"/>
            </a:endParaRPr>
          </a:p>
        </p:txBody>
      </p:sp>
      <p:sp>
        <p:nvSpPr>
          <p:cNvPr id="42" name="Marcador de contenido 38">
            <a:extLst>
              <a:ext uri="{FF2B5EF4-FFF2-40B4-BE49-F238E27FC236}">
                <a16:creationId xmlns:a16="http://schemas.microsoft.com/office/drawing/2014/main" id="{03257FF4-6F58-4A1E-866D-198569F917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53104" y="2957665"/>
            <a:ext cx="5543524" cy="3358733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20000"/>
              </a:lnSpc>
              <a:buNone/>
              <a:defRPr sz="1800">
                <a:solidFill>
                  <a:schemeClr val="bg1"/>
                </a:solidFill>
              </a:defRPr>
            </a:lvl1pPr>
            <a:lvl2pPr marL="0" indent="0">
              <a:buNone/>
              <a:defRPr sz="2400">
                <a:solidFill>
                  <a:schemeClr val="tx2"/>
                </a:solidFill>
              </a:defRPr>
            </a:lvl2pPr>
            <a:lvl3pPr marL="0" indent="0">
              <a:buNone/>
              <a:defRPr sz="2400">
                <a:solidFill>
                  <a:schemeClr val="tx2"/>
                </a:solidFill>
              </a:defRPr>
            </a:lvl3pPr>
            <a:lvl4pPr marL="0" indent="0">
              <a:buNone/>
              <a:defRPr sz="2400">
                <a:solidFill>
                  <a:schemeClr val="tx2"/>
                </a:solidFill>
              </a:defRPr>
            </a:lvl4pPr>
            <a:lvl5pPr marL="0" indent="0">
              <a:buNone/>
              <a:defRPr sz="24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MX" noProof="0"/>
              <a:t>Haz clic para agregar texto</a:t>
            </a:r>
          </a:p>
        </p:txBody>
      </p:sp>
      <p:sp>
        <p:nvSpPr>
          <p:cNvPr id="44" name="Marcador de posición de imagen 42">
            <a:extLst>
              <a:ext uri="{FF2B5EF4-FFF2-40B4-BE49-F238E27FC236}">
                <a16:creationId xmlns:a16="http://schemas.microsoft.com/office/drawing/2014/main" id="{32195099-4E20-48F3-8272-F12592AD44F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19875" y="725487"/>
            <a:ext cx="5388490" cy="5519467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s-MX" noProof="0"/>
              <a:t>Inserta la foto aquí</a:t>
            </a:r>
          </a:p>
        </p:txBody>
      </p:sp>
      <p:sp>
        <p:nvSpPr>
          <p:cNvPr id="39" name="Marcador de fecha 3">
            <a:extLst>
              <a:ext uri="{FF2B5EF4-FFF2-40B4-BE49-F238E27FC236}">
                <a16:creationId xmlns:a16="http://schemas.microsoft.com/office/drawing/2014/main" id="{CFCED92E-6EA8-410D-90AD-DF0B229BF3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rtlCol="0" anchor="ctr"/>
          <a:lstStyle>
            <a:lvl1pPr>
              <a:defRPr sz="9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2/2/20XX</a:t>
            </a:r>
          </a:p>
        </p:txBody>
      </p:sp>
      <p:sp>
        <p:nvSpPr>
          <p:cNvPr id="40" name="Marcador de pie de página 4">
            <a:extLst>
              <a:ext uri="{FF2B5EF4-FFF2-40B4-BE49-F238E27FC236}">
                <a16:creationId xmlns:a16="http://schemas.microsoft.com/office/drawing/2014/main" id="{FC6D7D3E-FCD8-42CA-A1BB-9112B5530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rtlCol="0"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41" name="Marcador de número de diapositiva 5">
            <a:extLst>
              <a:ext uri="{FF2B5EF4-FFF2-40B4-BE49-F238E27FC236}">
                <a16:creationId xmlns:a16="http://schemas.microsoft.com/office/drawing/2014/main" id="{A49CA3E6-DD23-4395-AE34-560EA112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rtlCol="0"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pPr rtl="0"/>
            <a:fld id="{11A71338-8BA2-4C79-A6C5-5A8E30081D0C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197273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06902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alt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ítulo 1">
            <a:extLst>
              <a:ext uri="{FF2B5EF4-FFF2-40B4-BE49-F238E27FC236}">
                <a16:creationId xmlns:a16="http://schemas.microsoft.com/office/drawing/2014/main" id="{0B54C968-9162-4E94-9F00-9921A4333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890" y="1"/>
            <a:ext cx="6168182" cy="6858000"/>
          </a:xfrm>
          <a:custGeom>
            <a:avLst/>
            <a:gdLst>
              <a:gd name="connsiteX0" fmla="*/ 0 w 5115291"/>
              <a:gd name="connsiteY0" fmla="*/ 0 h 6857989"/>
              <a:gd name="connsiteX1" fmla="*/ 5115291 w 5115291"/>
              <a:gd name="connsiteY1" fmla="*/ 0 h 6857989"/>
              <a:gd name="connsiteX2" fmla="*/ 5115291 w 5115291"/>
              <a:gd name="connsiteY2" fmla="*/ 6857989 h 6857989"/>
              <a:gd name="connsiteX3" fmla="*/ 0 w 5115291"/>
              <a:gd name="connsiteY3" fmla="*/ 6857989 h 6857989"/>
              <a:gd name="connsiteX4" fmla="*/ 0 w 5115291"/>
              <a:gd name="connsiteY4" fmla="*/ 0 h 6857989"/>
              <a:gd name="connsiteX0" fmla="*/ 0 w 5115291"/>
              <a:gd name="connsiteY0" fmla="*/ 8467 h 6866456"/>
              <a:gd name="connsiteX1" fmla="*/ 5022158 w 5115291"/>
              <a:gd name="connsiteY1" fmla="*/ 0 h 6866456"/>
              <a:gd name="connsiteX2" fmla="*/ 5115291 w 5115291"/>
              <a:gd name="connsiteY2" fmla="*/ 6866456 h 6866456"/>
              <a:gd name="connsiteX3" fmla="*/ 0 w 5115291"/>
              <a:gd name="connsiteY3" fmla="*/ 6866456 h 6866456"/>
              <a:gd name="connsiteX4" fmla="*/ 0 w 5115291"/>
              <a:gd name="connsiteY4" fmla="*/ 8467 h 6866456"/>
              <a:gd name="connsiteX0" fmla="*/ 0 w 5115291"/>
              <a:gd name="connsiteY0" fmla="*/ 0 h 6857989"/>
              <a:gd name="connsiteX1" fmla="*/ 5013692 w 5115291"/>
              <a:gd name="connsiteY1" fmla="*/ 0 h 6857989"/>
              <a:gd name="connsiteX2" fmla="*/ 5115291 w 5115291"/>
              <a:gd name="connsiteY2" fmla="*/ 6857989 h 6857989"/>
              <a:gd name="connsiteX3" fmla="*/ 0 w 5115291"/>
              <a:gd name="connsiteY3" fmla="*/ 6857989 h 6857989"/>
              <a:gd name="connsiteX4" fmla="*/ 0 w 5115291"/>
              <a:gd name="connsiteY4" fmla="*/ 0 h 6857989"/>
              <a:gd name="connsiteX0" fmla="*/ 0 w 5691024"/>
              <a:gd name="connsiteY0" fmla="*/ 0 h 6857989"/>
              <a:gd name="connsiteX1" fmla="*/ 5013692 w 5691024"/>
              <a:gd name="connsiteY1" fmla="*/ 0 h 6857989"/>
              <a:gd name="connsiteX2" fmla="*/ 5691024 w 5691024"/>
              <a:gd name="connsiteY2" fmla="*/ 3098800 h 6857989"/>
              <a:gd name="connsiteX3" fmla="*/ 5115291 w 5691024"/>
              <a:gd name="connsiteY3" fmla="*/ 6857989 h 6857989"/>
              <a:gd name="connsiteX4" fmla="*/ 0 w 5691024"/>
              <a:gd name="connsiteY4" fmla="*/ 6857989 h 6857989"/>
              <a:gd name="connsiteX5" fmla="*/ 0 w 5691024"/>
              <a:gd name="connsiteY5" fmla="*/ 0 h 6857989"/>
              <a:gd name="connsiteX0" fmla="*/ 0 w 6141720"/>
              <a:gd name="connsiteY0" fmla="*/ 0 h 6857989"/>
              <a:gd name="connsiteX1" fmla="*/ 5013692 w 6141720"/>
              <a:gd name="connsiteY1" fmla="*/ 0 h 6857989"/>
              <a:gd name="connsiteX2" fmla="*/ 5691024 w 6141720"/>
              <a:gd name="connsiteY2" fmla="*/ 3098800 h 6857989"/>
              <a:gd name="connsiteX3" fmla="*/ 6131290 w 6141720"/>
              <a:gd name="connsiteY3" fmla="*/ 5672667 h 6857989"/>
              <a:gd name="connsiteX4" fmla="*/ 5115291 w 6141720"/>
              <a:gd name="connsiteY4" fmla="*/ 6857989 h 6857989"/>
              <a:gd name="connsiteX5" fmla="*/ 0 w 6141720"/>
              <a:gd name="connsiteY5" fmla="*/ 6857989 h 6857989"/>
              <a:gd name="connsiteX6" fmla="*/ 0 w 6141720"/>
              <a:gd name="connsiteY6" fmla="*/ 0 h 6857989"/>
              <a:gd name="connsiteX0" fmla="*/ 0 w 6141720"/>
              <a:gd name="connsiteY0" fmla="*/ 0 h 6857989"/>
              <a:gd name="connsiteX1" fmla="*/ 5013692 w 6141720"/>
              <a:gd name="connsiteY1" fmla="*/ 0 h 6857989"/>
              <a:gd name="connsiteX2" fmla="*/ 5691024 w 6141720"/>
              <a:gd name="connsiteY2" fmla="*/ 3098800 h 6857989"/>
              <a:gd name="connsiteX3" fmla="*/ 6131290 w 6141720"/>
              <a:gd name="connsiteY3" fmla="*/ 5672667 h 6857989"/>
              <a:gd name="connsiteX4" fmla="*/ 5115291 w 6141720"/>
              <a:gd name="connsiteY4" fmla="*/ 6857989 h 6857989"/>
              <a:gd name="connsiteX5" fmla="*/ 0 w 6141720"/>
              <a:gd name="connsiteY5" fmla="*/ 6857989 h 6857989"/>
              <a:gd name="connsiteX6" fmla="*/ 0 w 6141720"/>
              <a:gd name="connsiteY6" fmla="*/ 0 h 6857989"/>
              <a:gd name="connsiteX0" fmla="*/ 0 w 6141720"/>
              <a:gd name="connsiteY0" fmla="*/ 0 h 6857989"/>
              <a:gd name="connsiteX1" fmla="*/ 5013692 w 6141720"/>
              <a:gd name="connsiteY1" fmla="*/ 0 h 6857989"/>
              <a:gd name="connsiteX2" fmla="*/ 5691024 w 6141720"/>
              <a:gd name="connsiteY2" fmla="*/ 3098800 h 6857989"/>
              <a:gd name="connsiteX3" fmla="*/ 6131290 w 6141720"/>
              <a:gd name="connsiteY3" fmla="*/ 5672667 h 6857989"/>
              <a:gd name="connsiteX4" fmla="*/ 5115291 w 6141720"/>
              <a:gd name="connsiteY4" fmla="*/ 6857989 h 6857989"/>
              <a:gd name="connsiteX5" fmla="*/ 0 w 6141720"/>
              <a:gd name="connsiteY5" fmla="*/ 6857989 h 6857989"/>
              <a:gd name="connsiteX6" fmla="*/ 0 w 6141720"/>
              <a:gd name="connsiteY6" fmla="*/ 0 h 6857989"/>
              <a:gd name="connsiteX0" fmla="*/ 0 w 6175182"/>
              <a:gd name="connsiteY0" fmla="*/ 0 h 6857989"/>
              <a:gd name="connsiteX1" fmla="*/ 5013692 w 6175182"/>
              <a:gd name="connsiteY1" fmla="*/ 0 h 6857989"/>
              <a:gd name="connsiteX2" fmla="*/ 5691024 w 6175182"/>
              <a:gd name="connsiteY2" fmla="*/ 3098800 h 6857989"/>
              <a:gd name="connsiteX3" fmla="*/ 6131290 w 6175182"/>
              <a:gd name="connsiteY3" fmla="*/ 5672667 h 6857989"/>
              <a:gd name="connsiteX4" fmla="*/ 5115291 w 6175182"/>
              <a:gd name="connsiteY4" fmla="*/ 6857989 h 6857989"/>
              <a:gd name="connsiteX5" fmla="*/ 0 w 6175182"/>
              <a:gd name="connsiteY5" fmla="*/ 6857989 h 6857989"/>
              <a:gd name="connsiteX6" fmla="*/ 0 w 6175182"/>
              <a:gd name="connsiteY6" fmla="*/ 0 h 6857989"/>
              <a:gd name="connsiteX0" fmla="*/ 0 w 6175182"/>
              <a:gd name="connsiteY0" fmla="*/ 0 h 6857989"/>
              <a:gd name="connsiteX1" fmla="*/ 5013692 w 6175182"/>
              <a:gd name="connsiteY1" fmla="*/ 0 h 6857989"/>
              <a:gd name="connsiteX2" fmla="*/ 5691024 w 6175182"/>
              <a:gd name="connsiteY2" fmla="*/ 3098800 h 6857989"/>
              <a:gd name="connsiteX3" fmla="*/ 6131290 w 6175182"/>
              <a:gd name="connsiteY3" fmla="*/ 5672667 h 6857989"/>
              <a:gd name="connsiteX4" fmla="*/ 5115291 w 6175182"/>
              <a:gd name="connsiteY4" fmla="*/ 6857989 h 6857989"/>
              <a:gd name="connsiteX5" fmla="*/ 0 w 6175182"/>
              <a:gd name="connsiteY5" fmla="*/ 6857989 h 6857989"/>
              <a:gd name="connsiteX6" fmla="*/ 0 w 6175182"/>
              <a:gd name="connsiteY6" fmla="*/ 0 h 6857989"/>
              <a:gd name="connsiteX0" fmla="*/ 0 w 6175182"/>
              <a:gd name="connsiteY0" fmla="*/ 0 h 6866456"/>
              <a:gd name="connsiteX1" fmla="*/ 5013692 w 6175182"/>
              <a:gd name="connsiteY1" fmla="*/ 0 h 6866456"/>
              <a:gd name="connsiteX2" fmla="*/ 5691024 w 6175182"/>
              <a:gd name="connsiteY2" fmla="*/ 3098800 h 6866456"/>
              <a:gd name="connsiteX3" fmla="*/ 6131290 w 6175182"/>
              <a:gd name="connsiteY3" fmla="*/ 5672667 h 6866456"/>
              <a:gd name="connsiteX4" fmla="*/ 5843424 w 6175182"/>
              <a:gd name="connsiteY4" fmla="*/ 6866456 h 6866456"/>
              <a:gd name="connsiteX5" fmla="*/ 0 w 6175182"/>
              <a:gd name="connsiteY5" fmla="*/ 6857989 h 6866456"/>
              <a:gd name="connsiteX6" fmla="*/ 0 w 6175182"/>
              <a:gd name="connsiteY6" fmla="*/ 0 h 6866456"/>
              <a:gd name="connsiteX0" fmla="*/ 0 w 6175182"/>
              <a:gd name="connsiteY0" fmla="*/ 0 h 6866456"/>
              <a:gd name="connsiteX1" fmla="*/ 5013692 w 6175182"/>
              <a:gd name="connsiteY1" fmla="*/ 0 h 6866456"/>
              <a:gd name="connsiteX2" fmla="*/ 5691024 w 6175182"/>
              <a:gd name="connsiteY2" fmla="*/ 3098800 h 6866456"/>
              <a:gd name="connsiteX3" fmla="*/ 6131290 w 6175182"/>
              <a:gd name="connsiteY3" fmla="*/ 5672667 h 6866456"/>
              <a:gd name="connsiteX4" fmla="*/ 5843424 w 6175182"/>
              <a:gd name="connsiteY4" fmla="*/ 6866456 h 6866456"/>
              <a:gd name="connsiteX5" fmla="*/ 0 w 6175182"/>
              <a:gd name="connsiteY5" fmla="*/ 6857989 h 6866456"/>
              <a:gd name="connsiteX6" fmla="*/ 0 w 6175182"/>
              <a:gd name="connsiteY6" fmla="*/ 0 h 6866456"/>
              <a:gd name="connsiteX0" fmla="*/ 0 w 6175182"/>
              <a:gd name="connsiteY0" fmla="*/ 0 h 6866456"/>
              <a:gd name="connsiteX1" fmla="*/ 5013692 w 6175182"/>
              <a:gd name="connsiteY1" fmla="*/ 0 h 6866456"/>
              <a:gd name="connsiteX2" fmla="*/ 5691024 w 6175182"/>
              <a:gd name="connsiteY2" fmla="*/ 3098800 h 6866456"/>
              <a:gd name="connsiteX3" fmla="*/ 6131290 w 6175182"/>
              <a:gd name="connsiteY3" fmla="*/ 5672667 h 6866456"/>
              <a:gd name="connsiteX4" fmla="*/ 5843424 w 6175182"/>
              <a:gd name="connsiteY4" fmla="*/ 6866456 h 6866456"/>
              <a:gd name="connsiteX5" fmla="*/ 0 w 6175182"/>
              <a:gd name="connsiteY5" fmla="*/ 6857989 h 6866456"/>
              <a:gd name="connsiteX6" fmla="*/ 0 w 6175182"/>
              <a:gd name="connsiteY6" fmla="*/ 0 h 6866456"/>
              <a:gd name="connsiteX0" fmla="*/ 0 w 6168182"/>
              <a:gd name="connsiteY0" fmla="*/ 0 h 6866456"/>
              <a:gd name="connsiteX1" fmla="*/ 5013692 w 6168182"/>
              <a:gd name="connsiteY1" fmla="*/ 0 h 6866456"/>
              <a:gd name="connsiteX2" fmla="*/ 5691024 w 6168182"/>
              <a:gd name="connsiteY2" fmla="*/ 3098800 h 6866456"/>
              <a:gd name="connsiteX3" fmla="*/ 6131290 w 6168182"/>
              <a:gd name="connsiteY3" fmla="*/ 5672667 h 6866456"/>
              <a:gd name="connsiteX4" fmla="*/ 5843424 w 6168182"/>
              <a:gd name="connsiteY4" fmla="*/ 6866456 h 6866456"/>
              <a:gd name="connsiteX5" fmla="*/ 0 w 6168182"/>
              <a:gd name="connsiteY5" fmla="*/ 6857989 h 6866456"/>
              <a:gd name="connsiteX6" fmla="*/ 0 w 6168182"/>
              <a:gd name="connsiteY6" fmla="*/ 0 h 686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68182" h="6866456">
                <a:moveTo>
                  <a:pt x="0" y="0"/>
                </a:moveTo>
                <a:lnTo>
                  <a:pt x="5013692" y="0"/>
                </a:lnTo>
                <a:cubicBezTo>
                  <a:pt x="5041915" y="2113844"/>
                  <a:pt x="5392928" y="2241197"/>
                  <a:pt x="5691024" y="3098800"/>
                </a:cubicBezTo>
                <a:cubicBezTo>
                  <a:pt x="6145754" y="4111625"/>
                  <a:pt x="6230068" y="5012267"/>
                  <a:pt x="6131290" y="5672667"/>
                </a:cubicBezTo>
                <a:cubicBezTo>
                  <a:pt x="6035335" y="6070597"/>
                  <a:pt x="5973246" y="6468526"/>
                  <a:pt x="5843424" y="6866456"/>
                </a:cubicBezTo>
                <a:lnTo>
                  <a:pt x="0" y="685798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lIns="640080" tIns="777240" rtlCol="0"/>
          <a:lstStyle/>
          <a:p>
            <a:pPr algn="l" rtl="0"/>
            <a:r>
              <a:rPr lang="es-ES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Haga clic para modificar el estilo de título del patrón</a:t>
            </a:r>
            <a:endParaRPr lang="es-MX" noProof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Marcador de posición de imagen 44">
            <a:extLst>
              <a:ext uri="{FF2B5EF4-FFF2-40B4-BE49-F238E27FC236}">
                <a16:creationId xmlns:a16="http://schemas.microsoft.com/office/drawing/2014/main" id="{BA990E7A-F299-4210-97ED-B2240FAF8D7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7725" y="0"/>
            <a:ext cx="7534275" cy="6857999"/>
          </a:xfrm>
          <a:custGeom>
            <a:avLst/>
            <a:gdLst>
              <a:gd name="connsiteX0" fmla="*/ 0 w 7432675"/>
              <a:gd name="connsiteY0" fmla="*/ 6856431 h 6857999"/>
              <a:gd name="connsiteX1" fmla="*/ 1083393 w 7432675"/>
              <a:gd name="connsiteY1" fmla="*/ 6857999 h 6857999"/>
              <a:gd name="connsiteX2" fmla="*/ 0 w 7432675"/>
              <a:gd name="connsiteY2" fmla="*/ 6857999 h 6857999"/>
              <a:gd name="connsiteX3" fmla="*/ 254367 w 7432675"/>
              <a:gd name="connsiteY3" fmla="*/ 0 h 6857999"/>
              <a:gd name="connsiteX4" fmla="*/ 7432675 w 7432675"/>
              <a:gd name="connsiteY4" fmla="*/ 0 h 6857999"/>
              <a:gd name="connsiteX5" fmla="*/ 7432675 w 7432675"/>
              <a:gd name="connsiteY5" fmla="*/ 6857999 h 6857999"/>
              <a:gd name="connsiteX6" fmla="*/ 1084100 w 7432675"/>
              <a:gd name="connsiteY6" fmla="*/ 6857999 h 6857999"/>
              <a:gd name="connsiteX7" fmla="*/ 1170353 w 7432675"/>
              <a:gd name="connsiteY7" fmla="*/ 6559920 h 6857999"/>
              <a:gd name="connsiteX8" fmla="*/ 1371965 w 7432675"/>
              <a:gd name="connsiteY8" fmla="*/ 5665681 h 6857999"/>
              <a:gd name="connsiteX9" fmla="*/ 931699 w 7432675"/>
              <a:gd name="connsiteY9" fmla="*/ 3094984 h 6857999"/>
              <a:gd name="connsiteX10" fmla="*/ 254367 w 7432675"/>
              <a:gd name="connsiteY10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432675" h="6857999">
                <a:moveTo>
                  <a:pt x="0" y="6856431"/>
                </a:moveTo>
                <a:lnTo>
                  <a:pt x="1083393" y="6857999"/>
                </a:lnTo>
                <a:lnTo>
                  <a:pt x="0" y="6857999"/>
                </a:lnTo>
                <a:close/>
                <a:moveTo>
                  <a:pt x="254367" y="0"/>
                </a:moveTo>
                <a:lnTo>
                  <a:pt x="7432675" y="0"/>
                </a:lnTo>
                <a:lnTo>
                  <a:pt x="7432675" y="6857999"/>
                </a:lnTo>
                <a:lnTo>
                  <a:pt x="1084100" y="6857999"/>
                </a:lnTo>
                <a:lnTo>
                  <a:pt x="1170353" y="6559920"/>
                </a:lnTo>
                <a:cubicBezTo>
                  <a:pt x="1247083" y="6261841"/>
                  <a:pt x="1299999" y="5963761"/>
                  <a:pt x="1371965" y="5665681"/>
                </a:cubicBezTo>
                <a:cubicBezTo>
                  <a:pt x="1470743" y="5006095"/>
                  <a:pt x="1386429" y="4106562"/>
                  <a:pt x="931699" y="3094984"/>
                </a:cubicBezTo>
                <a:cubicBezTo>
                  <a:pt x="633604" y="2238437"/>
                  <a:pt x="282590" y="2111241"/>
                  <a:pt x="254367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MX" noProof="0"/>
              <a:t>Inserte la foto aquí</a:t>
            </a:r>
          </a:p>
        </p:txBody>
      </p:sp>
      <p:sp>
        <p:nvSpPr>
          <p:cNvPr id="36" name="Subtítulo 2">
            <a:extLst>
              <a:ext uri="{FF2B5EF4-FFF2-40B4-BE49-F238E27FC236}">
                <a16:creationId xmlns:a16="http://schemas.microsoft.com/office/drawing/2014/main" id="{74108930-733F-4442-A067-3D79F6C096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37410" y="4072044"/>
            <a:ext cx="4567990" cy="1495379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pPr algn="l" rtl="0">
              <a:lnSpc>
                <a:spcPct val="110000"/>
              </a:lnSpc>
              <a:tabLst>
                <a:tab pos="4686300" algn="l"/>
              </a:tabLst>
            </a:pPr>
            <a:r>
              <a:rPr lang="es-MX" sz="2200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Haz clic para agregar un subtítulo</a:t>
            </a:r>
          </a:p>
        </p:txBody>
      </p:sp>
    </p:spTree>
    <p:extLst>
      <p:ext uri="{BB962C8B-B14F-4D97-AF65-F5344CB8AC3E}">
        <p14:creationId xmlns:p14="http://schemas.microsoft.com/office/powerpoint/2010/main" val="34866921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ángulo 1">
            <a:extLst>
              <a:ext uri="{FF2B5EF4-FFF2-40B4-BE49-F238E27FC236}">
                <a16:creationId xmlns:a16="http://schemas.microsoft.com/office/drawing/2014/main" id="{1BA840BD-172F-4ADB-A4C1-EA3FB3A68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0D03E71-B54E-4A6E-A4F8-B60561824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tx2"/>
              </a:solidFill>
            </a:endParaRPr>
          </a:p>
        </p:txBody>
      </p:sp>
      <p:sp>
        <p:nvSpPr>
          <p:cNvPr id="4" name="Triángulo rectángulo 3">
            <a:extLst>
              <a:ext uri="{FF2B5EF4-FFF2-40B4-BE49-F238E27FC236}">
                <a16:creationId xmlns:a16="http://schemas.microsoft.com/office/drawing/2014/main" id="{DD6F5FA1-46FA-4429-A549-1D06D0D7D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5901199" y="-284145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971BDD7C-B416-481F-A16C-3B14FBB31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14827" cy="6858000"/>
            <a:chOff x="-6214" y="-1"/>
            <a:chExt cx="12214827" cy="6858000"/>
          </a:xfrm>
        </p:grpSpPr>
        <p:cxnSp>
          <p:nvCxnSpPr>
            <p:cNvPr id="6" name="Conector recto 5">
              <a:extLst>
                <a:ext uri="{FF2B5EF4-FFF2-40B4-BE49-F238E27FC236}">
                  <a16:creationId xmlns:a16="http://schemas.microsoft.com/office/drawing/2014/main" id="{BCB31C5D-A43A-4C38-B74E-9234A84B02E9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C6244DD8-1D8F-4AA3-A5F5-4298E404A2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4CE3EBC0-4667-4BC6-A9CC-DA103BD5F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BFF8C9D8-06A6-4057-AF4A-E68C2FF52192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1698C5D6-0CD8-4B0A-9018-E4E8AB06B165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E5FA1E06-A7E0-4387-B888-01CD139E36C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67D7FF7A-6DED-49BA-B18D-C07C47CAC127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50FB5490-621E-4776-8805-17DC2DEB2B2A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4EFD8034-FE34-446D-BB83-87D71E740780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F8094A7D-9F32-4BC1-807A-99DF2F31074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57259383-E3EA-4FD9-8ED8-83404582FD54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AA077C54-7103-434A-AC1C-7F8C94E7DE48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F6FEA7A7-36E0-418B-B34C-E78BF293A96C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BC33DAE9-7530-473F-B552-AEFA8FB27772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EE5A9F99-D683-48ED-A296-1FFD3F21F3A1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2D183D34-AB5D-4F46-8E22-B01A42D6AC6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84D26E20-E8AB-4CF7-B688-5BFDFA98C9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2D5CACA9-37C6-4659-BECC-9BE92661075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D43037EA-282B-48DA-A0BF-8B91F2AB9F1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C77A6A28-098B-407A-831E-D7948FE5E2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2BF6BC88-7C7A-46D2-ADA4-C76A9305F4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E47B60D5-0F4B-420A-AB1D-D0294AC71C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33834F93-1811-4CFD-83C0-27A8A4B7C34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90F437B9-26C4-4229-BB1F-5642B6DFAA0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A167DE33-C7E4-48D4-9D60-DDC9998505F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3313C28F-6328-443A-8D90-A5449D98ACB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F98F2146-C0F1-40F0-8F15-8C43677357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A7712F40-2F4A-4840-9A39-5A5D70CF6F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80515D50-4076-4227-A8A6-1EB1AFD0ED33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ángulo 34">
            <a:extLst>
              <a:ext uri="{FF2B5EF4-FFF2-40B4-BE49-F238E27FC236}">
                <a16:creationId xmlns:a16="http://schemas.microsoft.com/office/drawing/2014/main" id="{6B10FFBE-9594-45E8-A55B-2C29EC499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98742" y="1839842"/>
            <a:ext cx="11791142" cy="44051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sp>
        <p:nvSpPr>
          <p:cNvPr id="36" name="Título 1">
            <a:extLst>
              <a:ext uri="{FF2B5EF4-FFF2-40B4-BE49-F238E27FC236}">
                <a16:creationId xmlns:a16="http://schemas.microsoft.com/office/drawing/2014/main" id="{6A6EAAA1-04E1-4507-BB68-77740F2960C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4" y="339991"/>
            <a:ext cx="11502142" cy="1499851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algn="ctr">
              <a:defRPr sz="44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algn="ctr" rtl="0">
              <a:lnSpc>
                <a:spcPct val="110000"/>
              </a:lnSpc>
            </a:pPr>
            <a:r>
              <a:rPr lang="es-ES" noProof="0">
                <a:solidFill>
                  <a:schemeClr val="tx2">
                    <a:alpha val="80000"/>
                  </a:schemeClr>
                </a:solidFill>
                <a:cs typeface="Posterama" panose="020B0504020200020000" pitchFamily="34" charset="0"/>
              </a:rPr>
              <a:t>Haga clic para modificar el estilo de título del patrón</a:t>
            </a:r>
            <a:endParaRPr lang="es-MX" noProof="0">
              <a:solidFill>
                <a:schemeClr val="tx2">
                  <a:alpha val="80000"/>
                </a:schemeClr>
              </a:solidFill>
              <a:cs typeface="Posterama" panose="020B0504020200020000" pitchFamily="34" charset="0"/>
            </a:endParaRPr>
          </a:p>
        </p:txBody>
      </p:sp>
      <p:sp>
        <p:nvSpPr>
          <p:cNvPr id="38" name="Marcador de posición de contenido 37">
            <a:extLst>
              <a:ext uri="{FF2B5EF4-FFF2-40B4-BE49-F238E27FC236}">
                <a16:creationId xmlns:a16="http://schemas.microsoft.com/office/drawing/2014/main" id="{A3DF4F51-7BE0-4413-AE23-64539333639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9788" y="2124075"/>
            <a:ext cx="10512425" cy="390683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tx1"/>
                </a:solidFill>
              </a:defRPr>
            </a:lvl2pPr>
            <a:lvl3pPr marL="0" indent="0">
              <a:buNone/>
              <a:defRPr sz="1600">
                <a:solidFill>
                  <a:schemeClr val="tx1"/>
                </a:solidFill>
              </a:defRPr>
            </a:lvl3pPr>
            <a:lvl4pPr marL="0" indent="0"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MX" noProof="0"/>
              <a:t>Haz clic para agregar contenido</a:t>
            </a:r>
          </a:p>
        </p:txBody>
      </p:sp>
      <p:sp>
        <p:nvSpPr>
          <p:cNvPr id="40" name="Marcador de fecha 3">
            <a:extLst>
              <a:ext uri="{FF2B5EF4-FFF2-40B4-BE49-F238E27FC236}">
                <a16:creationId xmlns:a16="http://schemas.microsoft.com/office/drawing/2014/main" id="{523D1252-F7F4-4FB8-950F-8E4B712E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rtlCol="0" anchor="ctr"/>
          <a:lstStyle>
            <a:lvl1pPr>
              <a:defRPr sz="900" spc="15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MX" noProof="0"/>
              <a:t>2/2/20XX</a:t>
            </a:r>
          </a:p>
        </p:txBody>
      </p:sp>
      <p:sp>
        <p:nvSpPr>
          <p:cNvPr id="41" name="Marcador de pie de página 4">
            <a:extLst>
              <a:ext uri="{FF2B5EF4-FFF2-40B4-BE49-F238E27FC236}">
                <a16:creationId xmlns:a16="http://schemas.microsoft.com/office/drawing/2014/main" id="{F83A4E74-05AF-4A1F-A4D9-6EF4B285C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rtlCol="0"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42" name="Marcador de número de diapositiva 5">
            <a:extLst>
              <a:ext uri="{FF2B5EF4-FFF2-40B4-BE49-F238E27FC236}">
                <a16:creationId xmlns:a16="http://schemas.microsoft.com/office/drawing/2014/main" id="{0E42BF9C-AE51-478A-B770-1FB2E0831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rtlCol="0"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pPr rtl="0"/>
            <a:fld id="{11A71338-8BA2-4C79-A6C5-5A8E30081D0C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6126084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0EE436F9-C1F1-473C-97B1-34B3AC16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208613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64B0B3C-4A91-4D0C-941E-B7D2E36CF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2"/>
            <a:ext cx="12208613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sp>
        <p:nvSpPr>
          <p:cNvPr id="4" name="Triángulo rectángulo 3">
            <a:extLst>
              <a:ext uri="{FF2B5EF4-FFF2-40B4-BE49-F238E27FC236}">
                <a16:creationId xmlns:a16="http://schemas.microsoft.com/office/drawing/2014/main" id="{2D7F6BD6-AD9B-40A8-8631-93927B602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0000">
            <a:off x="-284145" y="5174205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00A7304B-809F-421E-B3C1-960A6CD55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Conector recto 5">
              <a:extLst>
                <a:ext uri="{FF2B5EF4-FFF2-40B4-BE49-F238E27FC236}">
                  <a16:creationId xmlns:a16="http://schemas.microsoft.com/office/drawing/2014/main" id="{6B2996F3-5E6E-44E8-812C-3507DE7B1C99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A4278526-38B9-4357-9197-CA50C0AD61B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93D9F9BB-B9FA-4C50-BFBB-D17E9056F58C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>
              <a:extLst>
                <a:ext uri="{FF2B5EF4-FFF2-40B4-BE49-F238E27FC236}">
                  <a16:creationId xmlns:a16="http://schemas.microsoft.com/office/drawing/2014/main" id="{E9822CEB-3134-49B9-AFFD-A782DD039296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D3BEE4FB-5349-44A2-BF40-A3B7B73BA972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231C31F7-1E4D-46A1-B5FB-E698DADC0452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>
              <a:extLst>
                <a:ext uri="{FF2B5EF4-FFF2-40B4-BE49-F238E27FC236}">
                  <a16:creationId xmlns:a16="http://schemas.microsoft.com/office/drawing/2014/main" id="{C0C0BDD2-1C23-401C-9222-0C95315EBB63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0A9CD7F7-EA2C-42C8-8CC9-F00EAE2677EC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>
              <a:extLst>
                <a:ext uri="{FF2B5EF4-FFF2-40B4-BE49-F238E27FC236}">
                  <a16:creationId xmlns:a16="http://schemas.microsoft.com/office/drawing/2014/main" id="{5F32B0FC-6530-45AD-BEB6-555372040D3D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43D07DD7-FE85-4B41-B16D-31FE43882C4B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15">
              <a:extLst>
                <a:ext uri="{FF2B5EF4-FFF2-40B4-BE49-F238E27FC236}">
                  <a16:creationId xmlns:a16="http://schemas.microsoft.com/office/drawing/2014/main" id="{4AC89228-000D-43FE-8B10-66E806533A02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16">
              <a:extLst>
                <a:ext uri="{FF2B5EF4-FFF2-40B4-BE49-F238E27FC236}">
                  <a16:creationId xmlns:a16="http://schemas.microsoft.com/office/drawing/2014/main" id="{4D10C63A-108E-43ED-8D81-8A03C83E429F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708E7A2C-AED6-4879-BC5F-A92EE79E9BBC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>
              <a:extLst>
                <a:ext uri="{FF2B5EF4-FFF2-40B4-BE49-F238E27FC236}">
                  <a16:creationId xmlns:a16="http://schemas.microsoft.com/office/drawing/2014/main" id="{A60896CE-034C-46F1-A79F-CDF3BFC4FC92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F7B47AEE-EBDC-416F-856E-9BD8657BA3CF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F759ED6A-B0A2-494E-A160-5ACC24C3F01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5B58699F-DEDD-430C-80FE-60AED89077F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4300C0B9-9E3B-4677-BC2F-53EB2F7D905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8CB0EFA1-ABB5-4BC7-A392-6EBA8D31BFB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recto 24">
              <a:extLst>
                <a:ext uri="{FF2B5EF4-FFF2-40B4-BE49-F238E27FC236}">
                  <a16:creationId xmlns:a16="http://schemas.microsoft.com/office/drawing/2014/main" id="{F68DB692-F9E4-4EB2-A1EE-8F81B0340C7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4934086F-B52E-4B48-ADE6-F7E603586B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recto 26">
              <a:extLst>
                <a:ext uri="{FF2B5EF4-FFF2-40B4-BE49-F238E27FC236}">
                  <a16:creationId xmlns:a16="http://schemas.microsoft.com/office/drawing/2014/main" id="{727A5AD2-7594-4954-BD07-0660E642AC8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9B8D42CD-8746-4FCF-8B6C-1E57CB5BCA2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0426B80E-5E13-40C5-9542-EAE4671DA1E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9D79A255-4580-4AA0-8302-575A116C584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recto 30">
              <a:extLst>
                <a:ext uri="{FF2B5EF4-FFF2-40B4-BE49-F238E27FC236}">
                  <a16:creationId xmlns:a16="http://schemas.microsoft.com/office/drawing/2014/main" id="{848C53C4-B810-442C-BC9B-27DEEDF09B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29B1EE73-8CEF-455A-BD1F-79666415F2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>
              <a:extLst>
                <a:ext uri="{FF2B5EF4-FFF2-40B4-BE49-F238E27FC236}">
                  <a16:creationId xmlns:a16="http://schemas.microsoft.com/office/drawing/2014/main" id="{4826C8AE-E477-473D-A499-777965967D3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>
              <a:extLst>
                <a:ext uri="{FF2B5EF4-FFF2-40B4-BE49-F238E27FC236}">
                  <a16:creationId xmlns:a16="http://schemas.microsoft.com/office/drawing/2014/main" id="{07E25D3F-2A76-4087-BD89-01CDBEED020E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Diagrama de flujo: Documento 8">
            <a:extLst>
              <a:ext uri="{FF2B5EF4-FFF2-40B4-BE49-F238E27FC236}">
                <a16:creationId xmlns:a16="http://schemas.microsoft.com/office/drawing/2014/main" id="{2AAB6B79-0E9F-4797-8DFA-9A437017F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6214" y="-31894"/>
            <a:ext cx="12214827" cy="4760619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2632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0 w 21600"/>
              <a:gd name="connsiteY4" fmla="*/ 26328 h 47652"/>
              <a:gd name="connsiteX0" fmla="*/ 56 w 21600"/>
              <a:gd name="connsiteY0" fmla="*/ 9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56 w 21600"/>
              <a:gd name="connsiteY4" fmla="*/ 98 h 47652"/>
              <a:gd name="connsiteX0" fmla="*/ 37 w 21600"/>
              <a:gd name="connsiteY0" fmla="*/ 196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37 w 21600"/>
              <a:gd name="connsiteY4" fmla="*/ 196 h 47652"/>
              <a:gd name="connsiteX0" fmla="*/ 5 w 21606"/>
              <a:gd name="connsiteY0" fmla="*/ 196 h 47652"/>
              <a:gd name="connsiteX1" fmla="*/ 21568 w 21606"/>
              <a:gd name="connsiteY1" fmla="*/ 0 h 47652"/>
              <a:gd name="connsiteX2" fmla="*/ 21606 w 21606"/>
              <a:gd name="connsiteY2" fmla="*/ 43650 h 47652"/>
              <a:gd name="connsiteX3" fmla="*/ 6 w 21606"/>
              <a:gd name="connsiteY3" fmla="*/ 46500 h 47652"/>
              <a:gd name="connsiteX4" fmla="*/ 5 w 21606"/>
              <a:gd name="connsiteY4" fmla="*/ 196 h 47652"/>
              <a:gd name="connsiteX0" fmla="*/ 3 w 21642"/>
              <a:gd name="connsiteY0" fmla="*/ 1 h 47652"/>
              <a:gd name="connsiteX1" fmla="*/ 21604 w 21642"/>
              <a:gd name="connsiteY1" fmla="*/ 0 h 47652"/>
              <a:gd name="connsiteX2" fmla="*/ 21642 w 21642"/>
              <a:gd name="connsiteY2" fmla="*/ 43650 h 47652"/>
              <a:gd name="connsiteX3" fmla="*/ 42 w 21642"/>
              <a:gd name="connsiteY3" fmla="*/ 46500 h 47652"/>
              <a:gd name="connsiteX4" fmla="*/ 3 w 21642"/>
              <a:gd name="connsiteY4" fmla="*/ 1 h 47652"/>
              <a:gd name="connsiteX0" fmla="*/ 3 w 21642"/>
              <a:gd name="connsiteY0" fmla="*/ 0 h 47651"/>
              <a:gd name="connsiteX1" fmla="*/ 21623 w 21642"/>
              <a:gd name="connsiteY1" fmla="*/ 97 h 47651"/>
              <a:gd name="connsiteX2" fmla="*/ 21642 w 21642"/>
              <a:gd name="connsiteY2" fmla="*/ 43649 h 47651"/>
              <a:gd name="connsiteX3" fmla="*/ 42 w 21642"/>
              <a:gd name="connsiteY3" fmla="*/ 46499 h 47651"/>
              <a:gd name="connsiteX4" fmla="*/ 3 w 21642"/>
              <a:gd name="connsiteY4" fmla="*/ 0 h 47651"/>
              <a:gd name="connsiteX0" fmla="*/ 3 w 21642"/>
              <a:gd name="connsiteY0" fmla="*/ 147 h 47798"/>
              <a:gd name="connsiteX1" fmla="*/ 21623 w 21642"/>
              <a:gd name="connsiteY1" fmla="*/ 0 h 47798"/>
              <a:gd name="connsiteX2" fmla="*/ 21642 w 21642"/>
              <a:gd name="connsiteY2" fmla="*/ 43796 h 47798"/>
              <a:gd name="connsiteX3" fmla="*/ 42 w 21642"/>
              <a:gd name="connsiteY3" fmla="*/ 46646 h 47798"/>
              <a:gd name="connsiteX4" fmla="*/ 3 w 21642"/>
              <a:gd name="connsiteY4" fmla="*/ 147 h 47798"/>
              <a:gd name="connsiteX0" fmla="*/ 17 w 21656"/>
              <a:gd name="connsiteY0" fmla="*/ 147 h 47742"/>
              <a:gd name="connsiteX1" fmla="*/ 21637 w 21656"/>
              <a:gd name="connsiteY1" fmla="*/ 0 h 47742"/>
              <a:gd name="connsiteX2" fmla="*/ 21656 w 21656"/>
              <a:gd name="connsiteY2" fmla="*/ 43796 h 47742"/>
              <a:gd name="connsiteX3" fmla="*/ 0 w 21656"/>
              <a:gd name="connsiteY3" fmla="*/ 46582 h 47742"/>
              <a:gd name="connsiteX4" fmla="*/ 17 w 21656"/>
              <a:gd name="connsiteY4" fmla="*/ 147 h 47742"/>
              <a:gd name="connsiteX0" fmla="*/ 17 w 21663"/>
              <a:gd name="connsiteY0" fmla="*/ 73 h 47668"/>
              <a:gd name="connsiteX1" fmla="*/ 21663 w 21663"/>
              <a:gd name="connsiteY1" fmla="*/ 0 h 47668"/>
              <a:gd name="connsiteX2" fmla="*/ 21656 w 21663"/>
              <a:gd name="connsiteY2" fmla="*/ 43722 h 47668"/>
              <a:gd name="connsiteX3" fmla="*/ 0 w 21663"/>
              <a:gd name="connsiteY3" fmla="*/ 46508 h 47668"/>
              <a:gd name="connsiteX4" fmla="*/ 17 w 21663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64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5 w 21671"/>
              <a:gd name="connsiteY0" fmla="*/ 73 h 47668"/>
              <a:gd name="connsiteX1" fmla="*/ 21671 w 21671"/>
              <a:gd name="connsiteY1" fmla="*/ 0 h 47668"/>
              <a:gd name="connsiteX2" fmla="*/ 21670 w 21671"/>
              <a:gd name="connsiteY2" fmla="*/ 43722 h 47668"/>
              <a:gd name="connsiteX3" fmla="*/ 8 w 21671"/>
              <a:gd name="connsiteY3" fmla="*/ 46508 h 47668"/>
              <a:gd name="connsiteX4" fmla="*/ 5 w 21671"/>
              <a:gd name="connsiteY4" fmla="*/ 73 h 47668"/>
              <a:gd name="connsiteX0" fmla="*/ 4 w 21676"/>
              <a:gd name="connsiteY0" fmla="*/ 0 h 47722"/>
              <a:gd name="connsiteX1" fmla="*/ 21676 w 21676"/>
              <a:gd name="connsiteY1" fmla="*/ 54 h 47722"/>
              <a:gd name="connsiteX2" fmla="*/ 21675 w 21676"/>
              <a:gd name="connsiteY2" fmla="*/ 43776 h 47722"/>
              <a:gd name="connsiteX3" fmla="*/ 13 w 21676"/>
              <a:gd name="connsiteY3" fmla="*/ 46562 h 47722"/>
              <a:gd name="connsiteX4" fmla="*/ 4 w 21676"/>
              <a:gd name="connsiteY4" fmla="*/ 0 h 47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76" h="47722">
                <a:moveTo>
                  <a:pt x="4" y="0"/>
                </a:moveTo>
                <a:lnTo>
                  <a:pt x="21676" y="54"/>
                </a:lnTo>
                <a:cubicBezTo>
                  <a:pt x="21676" y="5828"/>
                  <a:pt x="21675" y="38002"/>
                  <a:pt x="21675" y="43776"/>
                </a:cubicBezTo>
                <a:cubicBezTo>
                  <a:pt x="10875" y="43776"/>
                  <a:pt x="10813" y="50312"/>
                  <a:pt x="13" y="46562"/>
                </a:cubicBezTo>
                <a:cubicBezTo>
                  <a:pt x="32" y="31095"/>
                  <a:pt x="-15" y="15467"/>
                  <a:pt x="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sp>
        <p:nvSpPr>
          <p:cNvPr id="36" name="Título 1">
            <a:extLst>
              <a:ext uri="{FF2B5EF4-FFF2-40B4-BE49-F238E27FC236}">
                <a16:creationId xmlns:a16="http://schemas.microsoft.com/office/drawing/2014/main" id="{98F8DC0C-B421-4039-8482-5135B1659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657856"/>
            <a:ext cx="10744186" cy="1589223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>
              <a:defRPr sz="4400"/>
            </a:lvl1pPr>
          </a:lstStyle>
          <a:p>
            <a:pPr rtl="0">
              <a:lnSpc>
                <a:spcPct val="110000"/>
              </a:lnSpc>
            </a:pPr>
            <a:r>
              <a:rPr lang="es-ES" noProof="0">
                <a:solidFill>
                  <a:srgbClr val="FFFFFF"/>
                </a:solidFill>
                <a:cs typeface="Posterama" panose="020B0504020200020000" pitchFamily="34" charset="0"/>
              </a:rPr>
              <a:t>Haga clic para modificar el estilo de título del patrón</a:t>
            </a:r>
            <a:endParaRPr lang="es-MX" noProof="0">
              <a:solidFill>
                <a:srgbClr val="FFFFFF"/>
              </a:solidFill>
              <a:cs typeface="Posterama" panose="020B0504020200020000" pitchFamily="34" charset="0"/>
            </a:endParaRPr>
          </a:p>
        </p:txBody>
      </p:sp>
      <p:sp>
        <p:nvSpPr>
          <p:cNvPr id="37" name="Marcador de fecha 3">
            <a:extLst>
              <a:ext uri="{FF2B5EF4-FFF2-40B4-BE49-F238E27FC236}">
                <a16:creationId xmlns:a16="http://schemas.microsoft.com/office/drawing/2014/main" id="{00C6B4A2-DB23-481A-87BC-CFF3992EA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rtlCol="0" anchor="ctr"/>
          <a:lstStyle>
            <a:lvl1pPr>
              <a:defRPr sz="9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2/2/20XX</a:t>
            </a:r>
          </a:p>
        </p:txBody>
      </p:sp>
      <p:sp>
        <p:nvSpPr>
          <p:cNvPr id="38" name="Marcador de pie de página 4">
            <a:extLst>
              <a:ext uri="{FF2B5EF4-FFF2-40B4-BE49-F238E27FC236}">
                <a16:creationId xmlns:a16="http://schemas.microsoft.com/office/drawing/2014/main" id="{209EAA56-735E-4FAE-88DA-398D6B3EE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rtlCol="0"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39" name="Marcador de número de diapositiva 5">
            <a:extLst>
              <a:ext uri="{FF2B5EF4-FFF2-40B4-BE49-F238E27FC236}">
                <a16:creationId xmlns:a16="http://schemas.microsoft.com/office/drawing/2014/main" id="{AF69C6C1-6449-4CEB-BD22-FA5448312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rtlCol="0" anchor="ctr"/>
          <a:lstStyle>
            <a:lvl1pPr algn="ctr">
              <a:defRPr sz="900" spc="150" baseline="0">
                <a:solidFill>
                  <a:schemeClr val="bg1"/>
                </a:solidFill>
              </a:defRPr>
            </a:lvl1pPr>
          </a:lstStyle>
          <a:p>
            <a:pPr rtl="0"/>
            <a:fld id="{11A71338-8BA2-4C79-A6C5-5A8E30081D0C}" type="slidenum">
              <a:rPr lang="es-MX" noProof="0" smtClean="0"/>
              <a:pPr rtl="0"/>
              <a:t>‹Nº›</a:t>
            </a:fld>
            <a:endParaRPr lang="es-MX" noProof="0"/>
          </a:p>
        </p:txBody>
      </p:sp>
      <p:sp>
        <p:nvSpPr>
          <p:cNvPr id="41" name="Marcador de posición de contenido 37">
            <a:extLst>
              <a:ext uri="{FF2B5EF4-FFF2-40B4-BE49-F238E27FC236}">
                <a16:creationId xmlns:a16="http://schemas.microsoft.com/office/drawing/2014/main" id="{E3F944C7-0E33-4C9B-9544-26D03DD5ECE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6303" y="243154"/>
            <a:ext cx="11156556" cy="377648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0" indent="0">
              <a:buNone/>
              <a:defRPr sz="1800">
                <a:solidFill>
                  <a:schemeClr val="tx1"/>
                </a:solidFill>
              </a:defRPr>
            </a:lvl2pPr>
            <a:lvl3pPr marL="0" indent="0">
              <a:buNone/>
              <a:defRPr sz="1600">
                <a:solidFill>
                  <a:schemeClr val="tx1"/>
                </a:solidFill>
              </a:defRPr>
            </a:lvl3pPr>
            <a:lvl4pPr marL="0" indent="0"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MX" noProof="0"/>
              <a:t>Haz clic para agregar contenido</a:t>
            </a:r>
          </a:p>
        </p:txBody>
      </p:sp>
    </p:spTree>
    <p:extLst>
      <p:ext uri="{BB962C8B-B14F-4D97-AF65-F5344CB8AC3E}">
        <p14:creationId xmlns:p14="http://schemas.microsoft.com/office/powerpoint/2010/main" val="12808310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ángulo 50">
            <a:extLst>
              <a:ext uri="{FF2B5EF4-FFF2-40B4-BE49-F238E27FC236}">
                <a16:creationId xmlns:a16="http://schemas.microsoft.com/office/drawing/2014/main" id="{4987528D-293D-419F-B6B1-A104443B2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AA467263-FC60-4269-BE10-A00F3AE96A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sp>
        <p:nvSpPr>
          <p:cNvPr id="53" name="Triángulo rectángulo 52">
            <a:extLst>
              <a:ext uri="{FF2B5EF4-FFF2-40B4-BE49-F238E27FC236}">
                <a16:creationId xmlns:a16="http://schemas.microsoft.com/office/drawing/2014/main" id="{0A2143FD-5B7E-4844-9056-07C72D17C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54" name="Diagrama de flujo: Documento 53">
            <a:extLst>
              <a:ext uri="{FF2B5EF4-FFF2-40B4-BE49-F238E27FC236}">
                <a16:creationId xmlns:a16="http://schemas.microsoft.com/office/drawing/2014/main" id="{FD193356-2BA7-4BBE-A881-735188BBD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455724" y="2105114"/>
            <a:ext cx="6858000" cy="2647778"/>
          </a:xfrm>
          <a:prstGeom prst="flowChartDocument">
            <a:avLst/>
          </a:pr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>
              <a:solidFill>
                <a:schemeClr val="bg1"/>
              </a:solidFill>
            </a:endParaRPr>
          </a:p>
        </p:txBody>
      </p:sp>
      <p:grpSp>
        <p:nvGrpSpPr>
          <p:cNvPr id="55" name="Grupo 54">
            <a:extLst>
              <a:ext uri="{FF2B5EF4-FFF2-40B4-BE49-F238E27FC236}">
                <a16:creationId xmlns:a16="http://schemas.microsoft.com/office/drawing/2014/main" id="{BABB6A4E-AAF5-46BC-AF70-EFB826898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6" name="Conector recto 55">
              <a:extLst>
                <a:ext uri="{FF2B5EF4-FFF2-40B4-BE49-F238E27FC236}">
                  <a16:creationId xmlns:a16="http://schemas.microsoft.com/office/drawing/2014/main" id="{5098CE0A-07AF-475D-847B-BC2C09B11257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cto 56">
              <a:extLst>
                <a:ext uri="{FF2B5EF4-FFF2-40B4-BE49-F238E27FC236}">
                  <a16:creationId xmlns:a16="http://schemas.microsoft.com/office/drawing/2014/main" id="{0FAF8888-5C58-4210-9B6C-8453116F89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E55DA967-527D-4EF5-BC5B-C9A4D0AE670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AD4B90F1-FA63-44F8-AFBD-EAA664F26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id="{779BC52E-5A86-4380-BDBD-4A8C8F79F3DA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id="{7518DD47-B72F-4572-8652-594CB38C7C77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6BB75A49-D451-4D82-A22C-FF0946E6DED9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0BCB1FB9-CC9B-48F2-90C3-821F3F616C17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A6D00A7D-DC23-4315-9EC0-B669EB491DB1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3E76C2DE-1D31-4289-AE7D-6C34B9BEE7E0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B62E9492-F409-482D-B645-10FF6AC41AF9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62DC565F-0CA2-4501-8213-735FFE3DF6B3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67">
              <a:extLst>
                <a:ext uri="{FF2B5EF4-FFF2-40B4-BE49-F238E27FC236}">
                  <a16:creationId xmlns:a16="http://schemas.microsoft.com/office/drawing/2014/main" id="{7E5A3D38-7FDD-4709-88C6-590F3E5AEA78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68">
              <a:extLst>
                <a:ext uri="{FF2B5EF4-FFF2-40B4-BE49-F238E27FC236}">
                  <a16:creationId xmlns:a16="http://schemas.microsoft.com/office/drawing/2014/main" id="{3F34FB10-A2A2-42BE-89D3-59CDCDF82CEB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recto 69">
              <a:extLst>
                <a:ext uri="{FF2B5EF4-FFF2-40B4-BE49-F238E27FC236}">
                  <a16:creationId xmlns:a16="http://schemas.microsoft.com/office/drawing/2014/main" id="{A0EB0B65-231B-4586-AB6F-5AB3DE9FAADA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519DB94B-4BD3-4672-BD6B-3994D5B9CE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6806E7D0-A3FD-43BC-B099-D9AD77116FD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F9D3F4C0-B895-47F1-B38A-1D86C2396A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ctor recto 73">
              <a:extLst>
                <a:ext uri="{FF2B5EF4-FFF2-40B4-BE49-F238E27FC236}">
                  <a16:creationId xmlns:a16="http://schemas.microsoft.com/office/drawing/2014/main" id="{52FA5DF4-DE8F-4EF8-BC50-0BDA1ED6BA1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ector recto 74">
              <a:extLst>
                <a:ext uri="{FF2B5EF4-FFF2-40B4-BE49-F238E27FC236}">
                  <a16:creationId xmlns:a16="http://schemas.microsoft.com/office/drawing/2014/main" id="{741CF04F-8C94-4781-839F-DCABB2D7BC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75">
              <a:extLst>
                <a:ext uri="{FF2B5EF4-FFF2-40B4-BE49-F238E27FC236}">
                  <a16:creationId xmlns:a16="http://schemas.microsoft.com/office/drawing/2014/main" id="{508DF419-049D-4C31-BE0A-E5F9FADA510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cto 76">
              <a:extLst>
                <a:ext uri="{FF2B5EF4-FFF2-40B4-BE49-F238E27FC236}">
                  <a16:creationId xmlns:a16="http://schemas.microsoft.com/office/drawing/2014/main" id="{9619C9CF-0817-4920-8D58-4983252BD9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ector recto 77">
              <a:extLst>
                <a:ext uri="{FF2B5EF4-FFF2-40B4-BE49-F238E27FC236}">
                  <a16:creationId xmlns:a16="http://schemas.microsoft.com/office/drawing/2014/main" id="{7A5B031B-FA3D-4738-BB48-5143A29B800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ector recto 78">
              <a:extLst>
                <a:ext uri="{FF2B5EF4-FFF2-40B4-BE49-F238E27FC236}">
                  <a16:creationId xmlns:a16="http://schemas.microsoft.com/office/drawing/2014/main" id="{94D8098E-5CEA-4903-A146-23D553F698E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ector recto 79">
              <a:extLst>
                <a:ext uri="{FF2B5EF4-FFF2-40B4-BE49-F238E27FC236}">
                  <a16:creationId xmlns:a16="http://schemas.microsoft.com/office/drawing/2014/main" id="{DA900A38-58AC-40D4-896C-5B66E97123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53E623E7-180E-4DB5-91B3-48CE8414D8B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ector recto 81">
              <a:extLst>
                <a:ext uri="{FF2B5EF4-FFF2-40B4-BE49-F238E27FC236}">
                  <a16:creationId xmlns:a16="http://schemas.microsoft.com/office/drawing/2014/main" id="{6C3F2957-4A6D-4C53-A2BC-0ED300AE530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ector recto 82">
              <a:extLst>
                <a:ext uri="{FF2B5EF4-FFF2-40B4-BE49-F238E27FC236}">
                  <a16:creationId xmlns:a16="http://schemas.microsoft.com/office/drawing/2014/main" id="{29A34577-91E4-43A1-965D-0E340D1398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>
              <a:extLst>
                <a:ext uri="{FF2B5EF4-FFF2-40B4-BE49-F238E27FC236}">
                  <a16:creationId xmlns:a16="http://schemas.microsoft.com/office/drawing/2014/main" id="{2C7E108E-58D2-4FB5-AFA0-27A86DA9630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8B22350-AB76-4020-9872-4E63DFBF96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604" y="689389"/>
            <a:ext cx="5465225" cy="2637455"/>
          </a:xfrm>
          <a:prstGeom prst="rect">
            <a:avLst/>
          </a:prstGeom>
        </p:spPr>
        <p:txBody>
          <a:bodyPr rtlCol="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MX" noProof="0"/>
              <a:t>Haz clic para agregar un título</a:t>
            </a:r>
          </a:p>
        </p:txBody>
      </p:sp>
      <p:sp>
        <p:nvSpPr>
          <p:cNvPr id="86" name="Subtítulo 2">
            <a:extLst>
              <a:ext uri="{FF2B5EF4-FFF2-40B4-BE49-F238E27FC236}">
                <a16:creationId xmlns:a16="http://schemas.microsoft.com/office/drawing/2014/main" id="{89A872D6-4D76-4CD1-9873-C29D72DFD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142" y="3602038"/>
            <a:ext cx="5414255" cy="1560594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</a:lstStyle>
          <a:p>
            <a:pPr algn="l" rtl="0">
              <a:lnSpc>
                <a:spcPct val="110000"/>
              </a:lnSpc>
            </a:pPr>
            <a:r>
              <a:rPr lang="es-ES" noProof="0">
                <a:solidFill>
                  <a:schemeClr val="tx2">
                    <a:alpha val="80000"/>
                  </a:schemeClr>
                </a:solidFill>
              </a:rPr>
              <a:t>Haga clic para modificar el estilo de subtítulo del patrón</a:t>
            </a:r>
            <a:endParaRPr lang="es-MX" noProof="0">
              <a:solidFill>
                <a:schemeClr val="tx2">
                  <a:alpha val="80000"/>
                </a:schemeClr>
              </a:solidFill>
            </a:endParaRPr>
          </a:p>
        </p:txBody>
      </p:sp>
      <p:sp>
        <p:nvSpPr>
          <p:cNvPr id="91" name="Marcador de fecha 3">
            <a:extLst>
              <a:ext uri="{FF2B5EF4-FFF2-40B4-BE49-F238E27FC236}">
                <a16:creationId xmlns:a16="http://schemas.microsoft.com/office/drawing/2014/main" id="{4986AE78-551F-477B-AF47-E26167A61C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rtlCol="0" anchor="ctr"/>
          <a:lstStyle>
            <a:lvl1pPr>
              <a:defRPr sz="900" spc="15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MX" noProof="0"/>
              <a:t>2/2/20XX</a:t>
            </a:r>
          </a:p>
        </p:txBody>
      </p:sp>
      <p:sp>
        <p:nvSpPr>
          <p:cNvPr id="47" name="Marcador de posición de imagen 4">
            <a:extLst>
              <a:ext uri="{FF2B5EF4-FFF2-40B4-BE49-F238E27FC236}">
                <a16:creationId xmlns:a16="http://schemas.microsoft.com/office/drawing/2014/main" id="{5C9DFB21-140A-4BCA-8D67-8581312FE9D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96630" y="443884"/>
            <a:ext cx="5909831" cy="5879389"/>
          </a:xfrm>
          <a:prstGeom prst="ellipse">
            <a:avLst/>
          </a:prstGeom>
        </p:spPr>
        <p:txBody>
          <a:bodyPr rtlCol="0" anchor="ctr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es-MX" noProof="0"/>
              <a:t>Haz clic para agregar foto</a:t>
            </a:r>
          </a:p>
        </p:txBody>
      </p:sp>
      <p:sp>
        <p:nvSpPr>
          <p:cNvPr id="92" name="Marcador de pie de página 4">
            <a:extLst>
              <a:ext uri="{FF2B5EF4-FFF2-40B4-BE49-F238E27FC236}">
                <a16:creationId xmlns:a16="http://schemas.microsoft.com/office/drawing/2014/main" id="{19C3F2E1-5471-4835-8A24-5F00674FD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rtlCol="0"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MX" noProof="0"/>
              <a:t>TÍTULO DE LA PRESENTACIÓN</a:t>
            </a:r>
          </a:p>
        </p:txBody>
      </p:sp>
      <p:sp>
        <p:nvSpPr>
          <p:cNvPr id="93" name="Marcador de número de diapositiva 5">
            <a:extLst>
              <a:ext uri="{FF2B5EF4-FFF2-40B4-BE49-F238E27FC236}">
                <a16:creationId xmlns:a16="http://schemas.microsoft.com/office/drawing/2014/main" id="{24B165E2-B012-4272-BBB2-66D70B29A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rtlCol="0" anchor="ctr"/>
          <a:lstStyle>
            <a:lvl1pPr algn="ctr">
              <a:defRPr sz="900" spc="150" baseline="0">
                <a:solidFill>
                  <a:schemeClr val="tx1"/>
                </a:solidFill>
              </a:defRPr>
            </a:lvl1pPr>
          </a:lstStyle>
          <a:p>
            <a:pPr rtl="0"/>
            <a:fld id="{11A71338-8BA2-4C79-A6C5-5A8E30081D0C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59350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411371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972125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934107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714976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550411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62071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697812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0819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  <p:sldLayoutId id="2147483813" r:id="rId7"/>
    <p:sldLayoutId id="2147483814" r:id="rId8"/>
    <p:sldLayoutId id="2147483815" r:id="rId9"/>
    <p:sldLayoutId id="2147483816" r:id="rId10"/>
    <p:sldLayoutId id="2147483817" r:id="rId11"/>
    <p:sldLayoutId id="2147483818" r:id="rId12"/>
    <p:sldLayoutId id="2147483819" r:id="rId13"/>
    <p:sldLayoutId id="2147483820" r:id="rId14"/>
    <p:sldLayoutId id="2147483821" r:id="rId15"/>
    <p:sldLayoutId id="2147483822" r:id="rId16"/>
    <p:sldLayoutId id="2147483823" r:id="rId17"/>
    <p:sldLayoutId id="2147483824" r:id="rId18"/>
    <p:sldLayoutId id="2147483826" r:id="rId19"/>
    <p:sldLayoutId id="2147483827" r:id="rId20"/>
    <p:sldLayoutId id="2147483828" r:id="rId21"/>
    <p:sldLayoutId id="2147483832" r:id="rId22"/>
    <p:sldLayoutId id="2147483836" r:id="rId23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0.jpg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pxhere.com/es/photo/1198401" TargetMode="External"/><Relationship Id="rId5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3.png"/><Relationship Id="rId9" Type="http://schemas.microsoft.com/office/2007/relationships/diagramDrawing" Target="../diagrams/drawin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6" name="Marcador de posición de imagen 5" descr="Matemáticas de pizarra">
            <a:extLst>
              <a:ext uri="{FF2B5EF4-FFF2-40B4-BE49-F238E27FC236}">
                <a16:creationId xmlns:a16="http://schemas.microsoft.com/office/drawing/2014/main" id="{245D2E4A-CD89-4167-BA54-B68EF9CCBC5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/>
          <a:srcRect l="9091" t="12603" b="1078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45F67A4-7428-47F3-AE14-8CA43D976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1" name="Freeform 5">
            <a:extLst>
              <a:ext uri="{FF2B5EF4-FFF2-40B4-BE49-F238E27FC236}">
                <a16:creationId xmlns:a16="http://schemas.microsoft.com/office/drawing/2014/main" id="{F4A20210-FA90-4B6D-8D2E-1B90054E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33" name="Freeform 14">
            <a:extLst>
              <a:ext uri="{FF2B5EF4-FFF2-40B4-BE49-F238E27FC236}">
                <a16:creationId xmlns:a16="http://schemas.microsoft.com/office/drawing/2014/main" id="{39213B44-68B7-47E7-B506-5C79FCF80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9084D60-65A6-45F8-8C17-3529E43F1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44A2572-2BF1-4C8E-AF59-F3AD411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5DF3485-B455-470C-8FA8-A1BDE087B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5E9DCD0-EE49-4CB4-89B6-C25F9861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713CF62-C96C-44E9-8C28-E3F2C6E7C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D06558F-07E9-4D78-A6F3-8BCFA9E73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12D8773-83C0-4D51-9E1F-046DA7DA0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880C3FB-3E2E-4054-A6D1-38176D6E2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505591A-6112-4B84-8E9E-923E43C4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4884290-8E39-4425-BB4F-48D955C1F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C383A3-6D77-41CE-8121-498BC3BA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120A319-4A10-4542-B48C-5FB2714C4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15B038-50ED-419D-B142-C96EE418B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BAFF2F4-75B2-4498-8559-BAE80D89B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56AE167-8087-4A4B-B41D-5658EEBA6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D353E8A-CBA6-44F9-9C00-D0AD27C96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A2C318A-A79F-4CAD-BA7A-51427BF9ED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F2996E3-5E01-4F22-B23C-7CD0CF72C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60F6BC4-AB51-4DE7-B83C-E71FE4EC8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AF65FC1C-93BF-4ACA-BF17-17372DD10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9F9913C-8CCE-4D56-9D2A-0C2D68667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40EDD18C-1AAD-48E5-AAAD-73F4B5643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22D7A5C4-18C8-43E9-A50A-F87A362C8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A0C484E-A224-4DB0-8C34-89BE54BD1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9BB438E-A25F-4A7F-B209-8899B7CEC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7F8BA6DC-B1E9-4F32-A5CC-8F61976B6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F6D95B2-1C8D-4156-AB05-523619B4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88409AD-A77F-4304-9E8B-08A4891C7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62AD08A-B385-4D18-B948-8D53B3918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32A413E-FF1A-46B1-BF8B-3C1C408B3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CFF4E44-2BEB-4FAE-97C9-BC6E8296D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F0486C0A-9B93-46B8-932F-876BE26CE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429BF5D-8D5B-4A48-89EE-8B779826E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DC996EE-5EB1-4943-A1E8-70810CBD6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2F833C8-E3CE-4399-B78B-9DD0EEA6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7C92DB2-78F1-4872-B9C7-C658A7886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F8A2FAA-05E1-448E-A606-FA9D6703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5AAB5D1-1672-4825-88A7-D93923475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2CAAFDB-2BA2-4D04-8B8B-1241D5EC0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4C381B3C-0009-451B-BCB3-48F7810C1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A10544C-1EAD-47FB-A17E-52C622282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2540B37-D854-4525-93F8-410685438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7450DFE8-D07F-435C-B5A2-47D126FD9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6C1A6513-2D5D-458C-B841-D5DD9844B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9931CF18-850E-41CD-823E-D311BD5CC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44497A09-1B1C-4EB6-B728-6FC3A1C12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A60DE04-F3E8-437E-A2E4-A8A7BA01C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DBBA541-852C-4AE6-82E8-6BD13AFB4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FC3362F-AD7E-45D7-BE85-7C8DD813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CD83E0F-C8AF-4D52-94DB-CD949A2B1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0D5F865-890F-483F-B407-516CE6D22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E6A2505-E617-4419-AB05-10B779B5C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DFF0D66-52FC-4F64-B67F-72D9EFEED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CC72040-7945-4051-989C-2B728F6D5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6EB6302-2333-45D4-AE20-B0F6D45CC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ECC1105-D16E-411D-B4B7-80BF039BF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C7D2F518-4540-44DE-BC62-7D598EC99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19566BC-880A-4113-A9C4-0017E5184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718E7D73-F4E4-4F5D-AFF9-EE491954A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D0988A2-3571-4C16-BDEF-58254F04E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550BAC8-41FE-4300-910B-EE7BBD7A0C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38CD175C-18A7-4589-8C46-A61FEF6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6BE3031-FD1C-443C-9889-243CEEAED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37BF5D-3732-41F2-B9AF-A56C9214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77B6718-917A-4A01-BCF8-5C6E1217B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C23AB5B-98FB-43F1-B590-BBA79814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6EEC146-226B-4C83-9C1B-DD5495DE1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C24D094-41EF-4CA2-9834-B04793FA1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8DA46AD8-674F-46C3-8A22-280F78F91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E9D757B-CD9D-447C-8780-79F2FF87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76B76E9-7342-43BC-B629-9180ABF57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F25F68A-2DCB-4183-86F1-3428326E5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A5FA913-066C-4504-A753-026056454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6A6E50AC-CA1E-4DD3-B85F-1720C019E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1224B2B1-DBD8-4BA8-8CEB-BFAC8A15D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DEFE1E7-69A3-47F5-B8B8-C0898281B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66F1F489-762E-4979-9EBC-50A62330B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927DF22C-20E6-4DED-B405-1B26C5218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236FD8D7-6E0F-468E-B8C4-F4E67071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75B6628-6044-400F-993F-3869F8D21A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46333" y="4851399"/>
            <a:ext cx="4513792" cy="9144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cap="all" noProof="1"/>
              <a:t>CISNEROS LOPEZ YATZEL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85B978F-201A-7E50-54DC-8D8D141B6143}"/>
              </a:ext>
            </a:extLst>
          </p:cNvPr>
          <p:cNvSpPr txBox="1"/>
          <p:nvPr/>
        </p:nvSpPr>
        <p:spPr>
          <a:xfrm>
            <a:off x="7388699" y="2393696"/>
            <a:ext cx="439932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Navegando por la gran </a:t>
            </a:r>
            <a:r>
              <a:rPr lang="es-MX" sz="4400" dirty="0">
                <a:solidFill>
                  <a:srgbClr val="FF0000"/>
                </a:solidFill>
              </a:rPr>
              <a:t>manzana</a:t>
            </a:r>
            <a:r>
              <a:rPr lang="es-MX" sz="4400" dirty="0"/>
              <a:t>: Tiempo en ruedas</a:t>
            </a:r>
          </a:p>
        </p:txBody>
      </p:sp>
    </p:spTree>
    <p:extLst>
      <p:ext uri="{BB962C8B-B14F-4D97-AF65-F5344CB8AC3E}">
        <p14:creationId xmlns:p14="http://schemas.microsoft.com/office/powerpoint/2010/main" val="3777867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CD84B76E-1817-4FCB-88F9-1F38E5FEA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bg1"/>
          </a:solidFill>
        </p:spPr>
        <p:txBody>
          <a:bodyPr rtlCol="0"/>
          <a:lstStyle/>
          <a:p>
            <a:pPr rtl="0"/>
            <a:r>
              <a:rPr lang="en-US" dirty="0"/>
              <a:t>POWER BI</a:t>
            </a:r>
            <a:endParaRPr lang="es-MX" dirty="0"/>
          </a:p>
        </p:txBody>
      </p:sp>
      <p:pic>
        <p:nvPicPr>
          <p:cNvPr id="2" name="Marcador de posición de imagen 1" descr="Primer plano de una calculadora ">
            <a:extLst>
              <a:ext uri="{FF2B5EF4-FFF2-40B4-BE49-F238E27FC236}">
                <a16:creationId xmlns:a16="http://schemas.microsoft.com/office/drawing/2014/main" id="{9DFACFE7-25D7-4C23-8F57-9A4B28D6EE6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3604" r="13604"/>
          <a:stretch/>
        </p:blipFill>
        <p:spPr/>
      </p:pic>
      <p:grpSp>
        <p:nvGrpSpPr>
          <p:cNvPr id="50" name="Grupo 49">
            <a:extLst>
              <a:ext uri="{FF2B5EF4-FFF2-40B4-BE49-F238E27FC236}">
                <a16:creationId xmlns:a16="http://schemas.microsoft.com/office/drawing/2014/main" id="{1617A038-E307-4FF8-9DFC-8D289F05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27456" y="-1"/>
            <a:ext cx="12214827" cy="6858000"/>
            <a:chOff x="-6214" y="-1"/>
            <a:chExt cx="12214827" cy="6858000"/>
          </a:xfrm>
        </p:grpSpPr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8670DFDE-7500-41EF-9E01-0E01C1EB15B6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cto 51">
              <a:extLst>
                <a:ext uri="{FF2B5EF4-FFF2-40B4-BE49-F238E27FC236}">
                  <a16:creationId xmlns:a16="http://schemas.microsoft.com/office/drawing/2014/main" id="{D72480DA-D02A-43BB-81C6-1291773C41F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cto 52">
              <a:extLst>
                <a:ext uri="{FF2B5EF4-FFF2-40B4-BE49-F238E27FC236}">
                  <a16:creationId xmlns:a16="http://schemas.microsoft.com/office/drawing/2014/main" id="{F5D4C877-8086-42EC-89D7-A02FD4B5ABA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recto 53">
              <a:extLst>
                <a:ext uri="{FF2B5EF4-FFF2-40B4-BE49-F238E27FC236}">
                  <a16:creationId xmlns:a16="http://schemas.microsoft.com/office/drawing/2014/main" id="{EA085DEF-90A1-401F-BEEF-C5E5B289F903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9F143893-EA8F-4079-875B-AB582A9777A9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>
              <a:extLst>
                <a:ext uri="{FF2B5EF4-FFF2-40B4-BE49-F238E27FC236}">
                  <a16:creationId xmlns:a16="http://schemas.microsoft.com/office/drawing/2014/main" id="{FB99D3FB-2730-4E39-BAEB-FAC29A07E2EC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cto 56">
              <a:extLst>
                <a:ext uri="{FF2B5EF4-FFF2-40B4-BE49-F238E27FC236}">
                  <a16:creationId xmlns:a16="http://schemas.microsoft.com/office/drawing/2014/main" id="{31617A5D-D0C6-453B-9043-239657F3DF6C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4D8A6E78-C2B8-4534-ADFF-041821ACAA4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2F1E0933-B634-4705-8E46-876C4322381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id="{7C1B78C8-78C8-4937-B115-E2AB464D2221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id="{EF212D6F-EE68-412E-9C60-FCB6140F86D2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B1AD8A6E-A5E4-4DB1-9EAC-F1CB899D3F6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46B5B885-AD58-4159-A052-BB4AA39A1897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25DA14ED-F34B-402F-A298-9230CC5EA93F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94798901-00F2-4B2A-AC48-1602E5078041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CD1150C8-101A-4910-A36C-F4D9BF76F3AB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4655835F-C536-4AE0-812A-FA84E8262FA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67">
              <a:extLst>
                <a:ext uri="{FF2B5EF4-FFF2-40B4-BE49-F238E27FC236}">
                  <a16:creationId xmlns:a16="http://schemas.microsoft.com/office/drawing/2014/main" id="{8E2C15F8-A657-4282-93A7-6D42E0D4577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68">
              <a:extLst>
                <a:ext uri="{FF2B5EF4-FFF2-40B4-BE49-F238E27FC236}">
                  <a16:creationId xmlns:a16="http://schemas.microsoft.com/office/drawing/2014/main" id="{6FA43ED4-97A6-4EEF-9D81-226D11196A3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recto 69">
              <a:extLst>
                <a:ext uri="{FF2B5EF4-FFF2-40B4-BE49-F238E27FC236}">
                  <a16:creationId xmlns:a16="http://schemas.microsoft.com/office/drawing/2014/main" id="{DB557BE9-DEAE-426F-BC79-30115ECEDC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662C5EE5-7745-40CA-9597-7BC4792A58D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5E95EFA3-63BE-4980-8407-B9568C6E00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68AA150B-2CA9-4D14-AAD1-68F0C6AF0A5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48901C8E-C6BF-4CB1-9A19-C43062A7F87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cto 103">
              <a:extLst>
                <a:ext uri="{FF2B5EF4-FFF2-40B4-BE49-F238E27FC236}">
                  <a16:creationId xmlns:a16="http://schemas.microsoft.com/office/drawing/2014/main" id="{A0AF9691-09A3-4B2D-8462-08308F11797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recto 104">
              <a:extLst>
                <a:ext uri="{FF2B5EF4-FFF2-40B4-BE49-F238E27FC236}">
                  <a16:creationId xmlns:a16="http://schemas.microsoft.com/office/drawing/2014/main" id="{734FD7EC-6693-44AD-AA45-E785E19F4AD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recto 105">
              <a:extLst>
                <a:ext uri="{FF2B5EF4-FFF2-40B4-BE49-F238E27FC236}">
                  <a16:creationId xmlns:a16="http://schemas.microsoft.com/office/drawing/2014/main" id="{8FD6F9E0-8200-4453-9562-ED12FF5FC65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cto 106">
              <a:extLst>
                <a:ext uri="{FF2B5EF4-FFF2-40B4-BE49-F238E27FC236}">
                  <a16:creationId xmlns:a16="http://schemas.microsoft.com/office/drawing/2014/main" id="{0D7E3D24-A599-4C2C-AB05-B90E5F5B97A7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ubtítulo 3">
            <a:extLst>
              <a:ext uri="{FF2B5EF4-FFF2-40B4-BE49-F238E27FC236}">
                <a16:creationId xmlns:a16="http://schemas.microsoft.com/office/drawing/2014/main" id="{120FFA4B-ECC1-201F-3507-A1D1E6243A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kaggle.com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85272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2476583-CC33-45CE-B51B-215B5673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FF5BED3-4EE4-425F-A016-C272586B8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56B4CA-4519-432C-ABFD-F2AE5D70E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2284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D03B64-A2F8-4473-8457-9A6A36B67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84214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1C3CE7E-C09F-4DAB-A9B8-00CB40334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84"/>
          <a:stretch/>
        </p:blipFill>
        <p:spPr>
          <a:xfrm>
            <a:off x="-3175" y="0"/>
            <a:ext cx="12188825" cy="2284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F7A839A-93C4-3E32-D4D2-794BE6A8D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53142"/>
            <a:ext cx="10131425" cy="121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MEDIDAS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D48E04-8E0F-012D-EC9A-8B66DCD48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143869"/>
            <a:ext cx="7827659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0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 DE LA PRESENTACIÓN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D4033E-9305-DEF8-B6EA-597E689219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9660" y="6143869"/>
            <a:ext cx="1600200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2/2/20XX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67635F-622B-EE78-93FA-9352BC7B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6143869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1A71338-8BA2-4C79-A6C5-5A8E30081D0C}" type="slidenum">
              <a:rPr lang="en-US" sz="10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algn="r">
                <a:spcAft>
                  <a:spcPts val="600"/>
                </a:spcAft>
              </a:pPr>
              <a:t>11</a:t>
            </a:fld>
            <a:endParaRPr lang="en-US" sz="1000" b="0" i="0" kern="1200" noProof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Marcador de contenido 7">
            <a:extLst>
              <a:ext uri="{FF2B5EF4-FFF2-40B4-BE49-F238E27FC236}">
                <a16:creationId xmlns:a16="http://schemas.microsoft.com/office/drawing/2014/main" id="{4D248198-0E4F-0B96-47A2-EC1DA94FC168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98100750"/>
              </p:ext>
            </p:extLst>
          </p:nvPr>
        </p:nvGraphicFramePr>
        <p:xfrm>
          <a:off x="1028700" y="2837285"/>
          <a:ext cx="10131426" cy="329671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5065713">
                  <a:extLst>
                    <a:ext uri="{9D8B030D-6E8A-4147-A177-3AD203B41FA5}">
                      <a16:colId xmlns:a16="http://schemas.microsoft.com/office/drawing/2014/main" val="4080337808"/>
                    </a:ext>
                  </a:extLst>
                </a:gridCol>
                <a:gridCol w="5065713">
                  <a:extLst>
                    <a:ext uri="{9D8B030D-6E8A-4147-A177-3AD203B41FA5}">
                      <a16:colId xmlns:a16="http://schemas.microsoft.com/office/drawing/2014/main" val="705899867"/>
                    </a:ext>
                  </a:extLst>
                </a:gridCol>
              </a:tblGrid>
              <a:tr h="314960">
                <a:tc>
                  <a:txBody>
                    <a:bodyPr/>
                    <a:lstStyle/>
                    <a:p>
                      <a:endParaRPr lang="es-MX" sz="1200"/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endParaRPr lang="es-MX" sz="120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3741067293"/>
                  </a:ext>
                </a:extLst>
              </a:tr>
              <a:tr h="655116">
                <a:tc>
                  <a:txBody>
                    <a:bodyPr/>
                    <a:lstStyle/>
                    <a:p>
                      <a:pPr algn="l"/>
                      <a:r>
                        <a:rPr lang="es-MX" sz="1200" b="1" dirty="0"/>
                        <a:t>Duración Promedio de Viajes Almacenados y Reenviados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1200" dirty="0"/>
                        <a:t>Average Duration of Stored and Forwarded Trips = CALCULATE(AVERAGE(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[</a:t>
                      </a:r>
                      <a:r>
                        <a:rPr lang="en-US" sz="1200" dirty="0" err="1"/>
                        <a:t>trip_duration</a:t>
                      </a:r>
                      <a:r>
                        <a:rPr lang="en-US" sz="1200" dirty="0"/>
                        <a:t>]), 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[</a:t>
                      </a:r>
                      <a:r>
                        <a:rPr lang="en-US" sz="1200" dirty="0" err="1"/>
                        <a:t>store_and_fwd_flag</a:t>
                      </a:r>
                      <a:r>
                        <a:rPr lang="en-US" sz="1200" dirty="0"/>
                        <a:t>] = "Y") </a:t>
                      </a:r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2611258492"/>
                  </a:ext>
                </a:extLst>
              </a:tr>
              <a:tr h="277165">
                <a:tc>
                  <a:txBody>
                    <a:bodyPr/>
                    <a:lstStyle/>
                    <a:p>
                      <a:pPr algn="l"/>
                      <a:r>
                        <a:rPr lang="es-MX" sz="1200" b="1" dirty="0"/>
                        <a:t>Duración Promedio de los Viajes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200" dirty="0" err="1"/>
                        <a:t>Average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Trip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Duration</a:t>
                      </a:r>
                      <a:r>
                        <a:rPr lang="es-MX" sz="1200" dirty="0"/>
                        <a:t> = AVERAGE(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trip_duration</a:t>
                      </a:r>
                      <a:r>
                        <a:rPr lang="es-MX" sz="1200" dirty="0"/>
                        <a:t>])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200" dirty="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2907934607"/>
                  </a:ext>
                </a:extLst>
              </a:tr>
              <a:tr h="4661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200" b="1" dirty="0"/>
                        <a:t>Número de Viajes Almacenados y Reenviados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Stored and Forwarded Trips = CALCULATE(COUNT(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[id]), 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[</a:t>
                      </a:r>
                      <a:r>
                        <a:rPr lang="en-US" sz="1200" dirty="0" err="1"/>
                        <a:t>store_and_fwd_flag</a:t>
                      </a:r>
                      <a:r>
                        <a:rPr lang="en-US" sz="1200" dirty="0"/>
                        <a:t>] = "Y")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2912279374"/>
                  </a:ext>
                </a:extLst>
              </a:tr>
              <a:tr h="27716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200" b="1" dirty="0"/>
                        <a:t>Contar el Número Total de Pasajeros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Total Passenger Count = SUM(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[</a:t>
                      </a:r>
                      <a:r>
                        <a:rPr lang="en-US" sz="1200" dirty="0" err="1"/>
                        <a:t>passenger_count</a:t>
                      </a:r>
                      <a:r>
                        <a:rPr lang="en-US" sz="1200" dirty="0"/>
                        <a:t>])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3180534391"/>
                  </a:ext>
                </a:extLst>
              </a:tr>
              <a:tr h="27716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200" b="1"/>
                        <a:t>Duración Total de los Viajes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200" dirty="0"/>
                        <a:t>Total </a:t>
                      </a:r>
                      <a:r>
                        <a:rPr lang="es-MX" sz="1200" dirty="0" err="1"/>
                        <a:t>Trip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Duration</a:t>
                      </a:r>
                      <a:r>
                        <a:rPr lang="es-MX" sz="1200" dirty="0"/>
                        <a:t> = SUM(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trip_duration</a:t>
                      </a:r>
                      <a:r>
                        <a:rPr lang="es-MX" sz="1200" dirty="0"/>
                        <a:t>])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200" dirty="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267088206"/>
                  </a:ext>
                </a:extLst>
              </a:tr>
              <a:tr h="27716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1200" b="1"/>
                        <a:t>Número Total de Viajes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Total Trips = COUNT(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[id])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3175861739"/>
                  </a:ext>
                </a:extLst>
              </a:tr>
            </a:tbl>
          </a:graphicData>
        </a:graphic>
      </p:graphicFrame>
      <p:pic>
        <p:nvPicPr>
          <p:cNvPr id="14" name="Imagen 13" descr="Una fórmula de cálculo">
            <a:extLst>
              <a:ext uri="{FF2B5EF4-FFF2-40B4-BE49-F238E27FC236}">
                <a16:creationId xmlns:a16="http://schemas.microsoft.com/office/drawing/2014/main" id="{DC0F4FC6-2EDF-7D9C-AF74-C577CA74A1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0108" b="36585"/>
          <a:stretch/>
        </p:blipFill>
        <p:spPr>
          <a:xfrm>
            <a:off x="14288" y="1"/>
            <a:ext cx="12179300" cy="2284214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6784D390-8FBA-4887-42D1-A954025A0CA5}"/>
              </a:ext>
            </a:extLst>
          </p:cNvPr>
          <p:cNvSpPr txBox="1"/>
          <p:nvPr/>
        </p:nvSpPr>
        <p:spPr>
          <a:xfrm>
            <a:off x="-122647" y="1370392"/>
            <a:ext cx="3598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MEDICIONES:</a:t>
            </a:r>
            <a:endParaRPr lang="es-MX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766248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2476583-CC33-45CE-B51B-215B5673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FF5BED3-4EE4-425F-A016-C272586B8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56B4CA-4519-432C-ABFD-F2AE5D70E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2284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D03B64-A2F8-4473-8457-9A6A36B67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84214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1C3CE7E-C09F-4DAB-A9B8-00CB40334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84"/>
          <a:stretch/>
        </p:blipFill>
        <p:spPr>
          <a:xfrm>
            <a:off x="-3175" y="0"/>
            <a:ext cx="12188825" cy="2284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F7A839A-93C4-3E32-D4D2-794BE6A8D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53142"/>
            <a:ext cx="10131425" cy="121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MEDIDAS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D48E04-8E0F-012D-EC9A-8B66DCD48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143869"/>
            <a:ext cx="7827659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0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 DE LA PRESENTACIÓN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D4033E-9305-DEF8-B6EA-597E689219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9660" y="6143869"/>
            <a:ext cx="1600200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2/2/20XX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067635F-622B-EE78-93FA-9352BC7B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6143869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1A71338-8BA2-4C79-A6C5-5A8E30081D0C}" type="slidenum">
              <a:rPr lang="en-US" sz="10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algn="r">
                <a:spcAft>
                  <a:spcPts val="600"/>
                </a:spcAft>
              </a:pPr>
              <a:t>12</a:t>
            </a:fld>
            <a:endParaRPr lang="en-US" sz="1000" b="0" i="0" kern="1200" noProof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Marcador de contenido 7">
            <a:extLst>
              <a:ext uri="{FF2B5EF4-FFF2-40B4-BE49-F238E27FC236}">
                <a16:creationId xmlns:a16="http://schemas.microsoft.com/office/drawing/2014/main" id="{4D248198-0E4F-0B96-47A2-EC1DA94FC168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907953919"/>
              </p:ext>
            </p:extLst>
          </p:nvPr>
        </p:nvGraphicFramePr>
        <p:xfrm>
          <a:off x="1028700" y="2837285"/>
          <a:ext cx="10131426" cy="280497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5065713">
                  <a:extLst>
                    <a:ext uri="{9D8B030D-6E8A-4147-A177-3AD203B41FA5}">
                      <a16:colId xmlns:a16="http://schemas.microsoft.com/office/drawing/2014/main" val="4080337808"/>
                    </a:ext>
                  </a:extLst>
                </a:gridCol>
                <a:gridCol w="5065713">
                  <a:extLst>
                    <a:ext uri="{9D8B030D-6E8A-4147-A177-3AD203B41FA5}">
                      <a16:colId xmlns:a16="http://schemas.microsoft.com/office/drawing/2014/main" val="705899867"/>
                    </a:ext>
                  </a:extLst>
                </a:gridCol>
              </a:tblGrid>
              <a:tr h="314960">
                <a:tc>
                  <a:txBody>
                    <a:bodyPr/>
                    <a:lstStyle/>
                    <a:p>
                      <a:endParaRPr lang="es-MX" sz="1200"/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endParaRPr lang="es-MX" sz="120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3741067293"/>
                  </a:ext>
                </a:extLst>
              </a:tr>
              <a:tr h="655116">
                <a:tc>
                  <a:txBody>
                    <a:bodyPr/>
                    <a:lstStyle/>
                    <a:p>
                      <a:r>
                        <a:rPr lang="es-MX" sz="1200" b="1" dirty="0"/>
                        <a:t>Duración Promedio de Viajes por Proveedor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rtl="0"/>
                      <a:r>
                        <a:rPr lang="es-MX" sz="1200" dirty="0" err="1"/>
                        <a:t>Average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Trip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Duration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by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Seller</a:t>
                      </a:r>
                      <a:r>
                        <a:rPr lang="es-MX" sz="1200" dirty="0"/>
                        <a:t> = AVERAGEX(FILTER(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, 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seller_id</a:t>
                      </a:r>
                      <a:r>
                        <a:rPr lang="es-MX" sz="1200" dirty="0"/>
                        <a:t>] = EARLIER(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seller_id</a:t>
                      </a:r>
                      <a:r>
                        <a:rPr lang="es-MX" sz="1200" dirty="0"/>
                        <a:t>])), 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trip_duration</a:t>
                      </a:r>
                      <a:r>
                        <a:rPr lang="es-MX" sz="1200" dirty="0"/>
                        <a:t>]) </a:t>
                      </a:r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2611258492"/>
                  </a:ext>
                </a:extLst>
              </a:tr>
              <a:tr h="277165">
                <a:tc>
                  <a:txBody>
                    <a:bodyPr/>
                    <a:lstStyle/>
                    <a:p>
                      <a:r>
                        <a:rPr lang="es-MX" sz="1200" b="1" dirty="0"/>
                        <a:t>Duración Total de Viajes por Proveedor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rtl="0"/>
                      <a:r>
                        <a:rPr lang="es-MX" sz="1200" dirty="0"/>
                        <a:t>Total </a:t>
                      </a:r>
                      <a:r>
                        <a:rPr lang="es-MX" sz="1200" dirty="0" err="1"/>
                        <a:t>Duration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by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Seller</a:t>
                      </a:r>
                      <a:r>
                        <a:rPr lang="es-MX" sz="1200" dirty="0"/>
                        <a:t> = SUMX(FILTER(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, 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seller_id</a:t>
                      </a:r>
                      <a:r>
                        <a:rPr lang="es-MX" sz="1200" dirty="0"/>
                        <a:t>] = EARLIER(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seller_id</a:t>
                      </a:r>
                      <a:r>
                        <a:rPr lang="es-MX" sz="1200" dirty="0"/>
                        <a:t>])), 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trip_duration</a:t>
                      </a:r>
                      <a:r>
                        <a:rPr lang="es-MX" sz="1200" dirty="0"/>
                        <a:t>])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MX" sz="1200" dirty="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2907934607"/>
                  </a:ext>
                </a:extLst>
              </a:tr>
              <a:tr h="466140">
                <a:tc>
                  <a:txBody>
                    <a:bodyPr/>
                    <a:lstStyle/>
                    <a:p>
                      <a:r>
                        <a:rPr lang="es-MX" sz="1200" b="1" dirty="0"/>
                        <a:t>Número de Viajes por Cantidad de Pasajeros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00" dirty="0"/>
                        <a:t>Trips by Passenger Count = COUNTAX(FILTER(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[</a:t>
                      </a:r>
                      <a:r>
                        <a:rPr lang="en-US" sz="1200" dirty="0" err="1"/>
                        <a:t>passenger_count</a:t>
                      </a:r>
                      <a:r>
                        <a:rPr lang="en-US" sz="1200" dirty="0"/>
                        <a:t>] = EARLIER(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[</a:t>
                      </a:r>
                      <a:r>
                        <a:rPr lang="en-US" sz="1200" dirty="0" err="1"/>
                        <a:t>passenger_count</a:t>
                      </a:r>
                      <a:r>
                        <a:rPr lang="en-US" sz="1200" dirty="0"/>
                        <a:t>])), </a:t>
                      </a:r>
                      <a:r>
                        <a:rPr lang="en-US" sz="1200" dirty="0" err="1"/>
                        <a:t>trainn</a:t>
                      </a:r>
                      <a:r>
                        <a:rPr lang="en-US" sz="1200" dirty="0"/>
                        <a:t>[id])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2912279374"/>
                  </a:ext>
                </a:extLst>
              </a:tr>
              <a:tr h="277165">
                <a:tc>
                  <a:txBody>
                    <a:bodyPr/>
                    <a:lstStyle/>
                    <a:p>
                      <a:r>
                        <a:rPr lang="es-MX" sz="1200" b="1" dirty="0"/>
                        <a:t>Número de Viajes por Proveedor</a:t>
                      </a:r>
                    </a:p>
                  </a:txBody>
                  <a:tcPr marL="62992" marR="62992" marT="31496" marB="31496"/>
                </a:tc>
                <a:tc>
                  <a:txBody>
                    <a:bodyPr/>
                    <a:lstStyle/>
                    <a:p>
                      <a:pPr rtl="0"/>
                      <a:r>
                        <a:rPr lang="es-MX" sz="1200" dirty="0" err="1"/>
                        <a:t>Trips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by</a:t>
                      </a:r>
                      <a:r>
                        <a:rPr lang="es-MX" sz="1200" dirty="0"/>
                        <a:t> </a:t>
                      </a:r>
                      <a:r>
                        <a:rPr lang="es-MX" sz="1200" dirty="0" err="1"/>
                        <a:t>Seller</a:t>
                      </a:r>
                      <a:r>
                        <a:rPr lang="es-MX" sz="1200" dirty="0"/>
                        <a:t> = COUNTAX(FILTER(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, 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seller_id</a:t>
                      </a:r>
                      <a:r>
                        <a:rPr lang="es-MX" sz="1200" dirty="0"/>
                        <a:t>] = EARLIER(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</a:t>
                      </a:r>
                      <a:r>
                        <a:rPr lang="es-MX" sz="1200" dirty="0" err="1"/>
                        <a:t>seller_id</a:t>
                      </a:r>
                      <a:r>
                        <a:rPr lang="es-MX" sz="1200" dirty="0"/>
                        <a:t>])), </a:t>
                      </a:r>
                      <a:r>
                        <a:rPr lang="es-MX" sz="1200" dirty="0" err="1"/>
                        <a:t>trainn</a:t>
                      </a:r>
                      <a:r>
                        <a:rPr lang="es-MX" sz="1200" dirty="0"/>
                        <a:t>[id])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 marL="62992" marR="62992" marT="31496" marB="31496"/>
                </a:tc>
                <a:extLst>
                  <a:ext uri="{0D108BD9-81ED-4DB2-BD59-A6C34878D82A}">
                    <a16:rowId xmlns:a16="http://schemas.microsoft.com/office/drawing/2014/main" val="3180534391"/>
                  </a:ext>
                </a:extLst>
              </a:tr>
            </a:tbl>
          </a:graphicData>
        </a:graphic>
      </p:graphicFrame>
      <p:pic>
        <p:nvPicPr>
          <p:cNvPr id="14" name="Imagen 13" descr="Una fórmula de cálculo">
            <a:extLst>
              <a:ext uri="{FF2B5EF4-FFF2-40B4-BE49-F238E27FC236}">
                <a16:creationId xmlns:a16="http://schemas.microsoft.com/office/drawing/2014/main" id="{DC0F4FC6-2EDF-7D9C-AF74-C577CA74A1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108" b="36585"/>
          <a:stretch/>
        </p:blipFill>
        <p:spPr>
          <a:xfrm>
            <a:off x="14288" y="1"/>
            <a:ext cx="12179300" cy="2284214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6784D390-8FBA-4887-42D1-A954025A0CA5}"/>
              </a:ext>
            </a:extLst>
          </p:cNvPr>
          <p:cNvSpPr txBox="1"/>
          <p:nvPr/>
        </p:nvSpPr>
        <p:spPr>
          <a:xfrm>
            <a:off x="-122647" y="1370392"/>
            <a:ext cx="3598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+ COLUMNAS:</a:t>
            </a:r>
            <a:endParaRPr lang="es-MX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33048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9" name="Marcador de posición de imagen 8" descr="Líneas y puntos de conexión ">
            <a:extLst>
              <a:ext uri="{FF2B5EF4-FFF2-40B4-BE49-F238E27FC236}">
                <a16:creationId xmlns:a16="http://schemas.microsoft.com/office/drawing/2014/main" id="{9E6939E3-5F32-D899-76D3-6EEE6606237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l="9091" t="16077" b="7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45F67A4-7428-47F3-AE14-8CA43D976E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63" name="Freeform 5">
            <a:extLst>
              <a:ext uri="{FF2B5EF4-FFF2-40B4-BE49-F238E27FC236}">
                <a16:creationId xmlns:a16="http://schemas.microsoft.com/office/drawing/2014/main" id="{F4A20210-FA90-4B6D-8D2E-1B90054E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65" name="Freeform 14">
            <a:extLst>
              <a:ext uri="{FF2B5EF4-FFF2-40B4-BE49-F238E27FC236}">
                <a16:creationId xmlns:a16="http://schemas.microsoft.com/office/drawing/2014/main" id="{39213B44-68B7-47E7-B506-5C79FCF80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9084D60-65A6-45F8-8C17-3529E43F1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44A2572-2BF1-4C8E-AF59-F3AD411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5DF3485-B455-470C-8FA8-A1BDE087B8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5E9DCD0-EE49-4CB4-89B6-C25F9861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A713CF62-C96C-44E9-8C28-E3F2C6E7C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D06558F-07E9-4D78-A6F3-8BCFA9E734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512D8773-83C0-4D51-9E1F-046DA7DA0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880C3FB-3E2E-4054-A6D1-38176D6E2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8505591A-6112-4B84-8E9E-923E43C4E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4884290-8E39-4425-BB4F-48D955C1F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0C383A3-6D77-41CE-8121-498BC3BA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120A319-4A10-4542-B48C-5FB2714C4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B15B038-50ED-419D-B142-C96EE418B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9BAFF2F4-75B2-4498-8559-BAE80D89B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56AE167-8087-4A4B-B41D-5658EEBA6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D353E8A-CBA6-44F9-9C00-D0AD27C96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A2C318A-A79F-4CAD-BA7A-51427BF9ED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F2996E3-5E01-4F22-B23C-7CD0CF72C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60F6BC4-AB51-4DE7-B83C-E71FE4EC86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AF65FC1C-93BF-4ACA-BF17-17372DD10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89F9913C-8CCE-4D56-9D2A-0C2D68667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40EDD18C-1AAD-48E5-AAAD-73F4B5643C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2D7A5C4-18C8-43E9-A50A-F87A362C8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A0C484E-A224-4DB0-8C34-89BE54BD1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9BB438E-A25F-4A7F-B209-8899B7CEC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F8BA6DC-B1E9-4F32-A5CC-8F61976B69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F6D95B2-1C8D-4156-AB05-523619B4F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88409AD-A77F-4304-9E8B-08A4891C7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62AD08A-B385-4D18-B948-8D53B3918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32A413E-FF1A-46B1-BF8B-3C1C408B3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CFF4E44-2BEB-4FAE-97C9-BC6E8296D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0486C0A-9B93-46B8-932F-876BE26CE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429BF5D-8D5B-4A48-89EE-8B779826E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CDC996EE-5EB1-4943-A1E8-70810CBD6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2F833C8-E3CE-4399-B78B-9DD0EEA6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07C92DB2-78F1-4872-B9C7-C658A7886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F8A2FAA-05E1-448E-A606-FA9D6703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5AAB5D1-1672-4825-88A7-D93923475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2CAAFDB-2BA2-4D04-8B8B-1241D5EC0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4C381B3C-0009-451B-BCB3-48F7810C1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A10544C-1EAD-47FB-A17E-52C622282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A2540B37-D854-4525-93F8-410685438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7450DFE8-D07F-435C-B5A2-47D126FD9F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6C1A6513-2D5D-458C-B841-D5DD9844B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9931CF18-850E-41CD-823E-D311BD5CC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44497A09-1B1C-4EB6-B728-6FC3A1C12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A60DE04-F3E8-437E-A2E4-A8A7BA01C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CDBBA541-852C-4AE6-82E8-6BD13AFB4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2FC3362F-AD7E-45D7-BE85-7C8DD8134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CD83E0F-C8AF-4D52-94DB-CD949A2B1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0D5F865-890F-483F-B407-516CE6D22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E6A2505-E617-4419-AB05-10B779B5C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DFF0D66-52FC-4F64-B67F-72D9EFEED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CC72040-7945-4051-989C-2B728F6D50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96EB6302-2333-45D4-AE20-B0F6D45CC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EECC1105-D16E-411D-B4B7-80BF039BF9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7D2F518-4540-44DE-BC62-7D598EC99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19566BC-880A-4113-A9C4-0017E5184C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18E7D73-F4E4-4F5D-AFF9-EE491954A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8D0988A2-3571-4C16-BDEF-58254F04E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4550BAC8-41FE-4300-910B-EE7BBD7A0C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38CD175C-18A7-4589-8C46-A61FEF6D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6BE3031-FD1C-443C-9889-243CEEAEDF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E37BF5D-3732-41F2-B9AF-A56C9214D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77B6718-917A-4A01-BCF8-5C6E1217B2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1C23AB5B-98FB-43F1-B590-BBA79814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6EEC146-226B-4C83-9C1B-DD5495DE1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C24D094-41EF-4CA2-9834-B04793FA1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A46AD8-674F-46C3-8A22-280F78F91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AE9D757B-CD9D-447C-8780-79F2FF87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76B76E9-7342-43BC-B629-9180ABF57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F25F68A-2DCB-4183-86F1-3428326E59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A5FA913-066C-4504-A753-026056454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6A6E50AC-CA1E-4DD3-B85F-1720C019E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224B2B1-DBD8-4BA8-8CEB-BFAC8A15D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4DEFE1E7-69A3-47F5-B8B8-C0898281B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6F1F489-762E-4979-9EBC-50A62330B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927DF22C-20E6-4DED-B405-1B26C5218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36FD8D7-6E0F-468E-B8C4-F4E670711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ítulo 53">
            <a:extLst>
              <a:ext uri="{FF2B5EF4-FFF2-40B4-BE49-F238E27FC236}">
                <a16:creationId xmlns:a16="http://schemas.microsoft.com/office/drawing/2014/main" id="{DBE49DF2-C4C7-4EC0-BF95-00C03395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6333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>
                <a:solidFill>
                  <a:schemeClr val="tx1"/>
                </a:solidFill>
              </a:rPr>
              <a:t>Gracias</a:t>
            </a:r>
          </a:p>
        </p:txBody>
      </p:sp>
      <p:sp>
        <p:nvSpPr>
          <p:cNvPr id="2" name="Subtítulo 1">
            <a:extLst>
              <a:ext uri="{FF2B5EF4-FFF2-40B4-BE49-F238E27FC236}">
                <a16:creationId xmlns:a16="http://schemas.microsoft.com/office/drawing/2014/main" id="{39D912AE-424A-49C1-ACDE-5F0179114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46333" y="4851399"/>
            <a:ext cx="4513792" cy="9144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cap="all">
                <a:solidFill>
                  <a:schemeClr val="tx1"/>
                </a:solidFill>
              </a:rPr>
              <a:t>YATZELCISNEROS LOPEZ</a:t>
            </a:r>
          </a:p>
          <a:p>
            <a:pPr algn="r"/>
            <a:r>
              <a:rPr lang="en-US" cap="all">
                <a:solidFill>
                  <a:schemeClr val="tx1"/>
                </a:solidFill>
              </a:rPr>
              <a:t>CIENCIA MATEMATICA DE DATOS</a:t>
            </a:r>
          </a:p>
        </p:txBody>
      </p:sp>
      <p:sp>
        <p:nvSpPr>
          <p:cNvPr id="6" name="Marcador de posición de pie de página 5">
            <a:extLst>
              <a:ext uri="{FF2B5EF4-FFF2-40B4-BE49-F238E27FC236}">
                <a16:creationId xmlns:a16="http://schemas.microsoft.com/office/drawing/2014/main" id="{AF988CDF-2A2A-4F8C-9ACC-3EDFAB456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6334" y="5870575"/>
            <a:ext cx="2252134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</a:pPr>
            <a:r>
              <a:rPr lang="en-US"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 DE LA PRESENTACIÓN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D4122A-7E05-408B-9546-A9E085CE81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/>
              <a:t>2/2/20XX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844C1BF-C224-4BC2-B070-F631007AA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spcAft>
                <a:spcPts val="600"/>
              </a:spcAft>
            </a:pPr>
            <a:fld id="{11A71338-8BA2-4C79-A6C5-5A8E30081D0C}" type="slidenum">
              <a:rPr lang="en-US" sz="1000" smtClean="0"/>
              <a:pPr algn="r" defTabSz="914400">
                <a:spcAft>
                  <a:spcPts val="600"/>
                </a:spcAft>
              </a:pPr>
              <a:t>13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83365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28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3" name="Imagen 2" descr="Un coche estacion en el suelo&#10;&#10;Descripción generada automáticamente con confianza media">
            <a:extLst>
              <a:ext uri="{FF2B5EF4-FFF2-40B4-BE49-F238E27FC236}">
                <a16:creationId xmlns:a16="http://schemas.microsoft.com/office/drawing/2014/main" id="{CF509951-98E6-3509-6AEF-E1BAFBAD81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C8B7D16-051E-4562-B872-ABF369C45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3" name="Freeform 5">
            <a:extLst>
              <a:ext uri="{FF2B5EF4-FFF2-40B4-BE49-F238E27FC236}">
                <a16:creationId xmlns:a16="http://schemas.microsoft.com/office/drawing/2014/main" id="{ED10CF64-F588-4794-80E9-12CBA1784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16466" y="-18309"/>
            <a:ext cx="11159068" cy="6894618"/>
          </a:xfrm>
          <a:custGeom>
            <a:avLst/>
            <a:gdLst>
              <a:gd name="T0" fmla="*/ 2331 w 2331"/>
              <a:gd name="T1" fmla="*/ 721 h 1440"/>
              <a:gd name="T2" fmla="*/ 2082 w 2331"/>
              <a:gd name="T3" fmla="*/ 0 h 1440"/>
              <a:gd name="T4" fmla="*/ 249 w 2331"/>
              <a:gd name="T5" fmla="*/ 0 h 1440"/>
              <a:gd name="T6" fmla="*/ 0 w 2331"/>
              <a:gd name="T7" fmla="*/ 721 h 1440"/>
              <a:gd name="T8" fmla="*/ 248 w 2331"/>
              <a:gd name="T9" fmla="*/ 1440 h 1440"/>
              <a:gd name="T10" fmla="*/ 2083 w 2331"/>
              <a:gd name="T11" fmla="*/ 1440 h 1440"/>
              <a:gd name="T12" fmla="*/ 2331 w 2331"/>
              <a:gd name="T13" fmla="*/ 721 h 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31" h="1440">
                <a:moveTo>
                  <a:pt x="2331" y="721"/>
                </a:moveTo>
                <a:cubicBezTo>
                  <a:pt x="2331" y="449"/>
                  <a:pt x="2238" y="198"/>
                  <a:pt x="2082" y="0"/>
                </a:cubicBezTo>
                <a:cubicBezTo>
                  <a:pt x="249" y="0"/>
                  <a:pt x="249" y="0"/>
                  <a:pt x="249" y="0"/>
                </a:cubicBezTo>
                <a:cubicBezTo>
                  <a:pt x="93" y="198"/>
                  <a:pt x="0" y="449"/>
                  <a:pt x="0" y="721"/>
                </a:cubicBezTo>
                <a:cubicBezTo>
                  <a:pt x="0" y="992"/>
                  <a:pt x="92" y="1242"/>
                  <a:pt x="248" y="1440"/>
                </a:cubicBezTo>
                <a:cubicBezTo>
                  <a:pt x="2083" y="1440"/>
                  <a:pt x="2083" y="1440"/>
                  <a:pt x="2083" y="1440"/>
                </a:cubicBezTo>
                <a:cubicBezTo>
                  <a:pt x="2239" y="1242"/>
                  <a:pt x="2331" y="992"/>
                  <a:pt x="2331" y="72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2C78657F-90AD-4505-B0A9-4FB8B5AE5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838200"/>
            <a:ext cx="9437159" cy="12276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Introducción</a:t>
            </a:r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ECCFA51B-E7CF-4281-8CF6-3036F63B7B0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380067" y="2006601"/>
            <a:ext cx="9437159" cy="3784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</a:rPr>
              <a:t>Esta </a:t>
            </a:r>
            <a:r>
              <a:rPr lang="en-US" dirty="0" err="1">
                <a:solidFill>
                  <a:schemeClr val="tx1"/>
                </a:solidFill>
              </a:rPr>
              <a:t>presentación</a:t>
            </a:r>
            <a:r>
              <a:rPr lang="en-US" dirty="0">
                <a:solidFill>
                  <a:schemeClr val="tx1"/>
                </a:solidFill>
              </a:rPr>
              <a:t> se </a:t>
            </a:r>
            <a:r>
              <a:rPr lang="en-US" dirty="0" err="1">
                <a:solidFill>
                  <a:schemeClr val="tx1"/>
                </a:solidFill>
              </a:rPr>
              <a:t>basa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análisis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una</a:t>
            </a:r>
            <a:r>
              <a:rPr lang="en-US" dirty="0">
                <a:solidFill>
                  <a:schemeClr val="tx1"/>
                </a:solidFill>
              </a:rPr>
              <a:t> base de </a:t>
            </a:r>
            <a:r>
              <a:rPr lang="en-US" dirty="0" err="1">
                <a:solidFill>
                  <a:schemeClr val="tx1"/>
                </a:solidFill>
              </a:rPr>
              <a:t>datos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los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viajes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taxi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la ciudad de Nueva York, </a:t>
            </a:r>
            <a:r>
              <a:rPr lang="en-US" dirty="0" err="1">
                <a:solidFill>
                  <a:schemeClr val="tx1"/>
                </a:solidFill>
              </a:rPr>
              <a:t>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estudio</a:t>
            </a:r>
            <a:r>
              <a:rPr lang="en-US" dirty="0">
                <a:solidFill>
                  <a:schemeClr val="tx1"/>
                </a:solidFill>
              </a:rPr>
              <a:t> se centra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comprender</a:t>
            </a:r>
            <a:r>
              <a:rPr lang="en-US" dirty="0">
                <a:solidFill>
                  <a:schemeClr val="tx1"/>
                </a:solidFill>
              </a:rPr>
              <a:t> y </a:t>
            </a:r>
            <a:r>
              <a:rPr lang="en-US" dirty="0" err="1">
                <a:solidFill>
                  <a:schemeClr val="tx1"/>
                </a:solidFill>
              </a:rPr>
              <a:t>predecir</a:t>
            </a:r>
            <a:r>
              <a:rPr lang="en-US" dirty="0">
                <a:solidFill>
                  <a:schemeClr val="tx1"/>
                </a:solidFill>
              </a:rPr>
              <a:t> la </a:t>
            </a:r>
            <a:r>
              <a:rPr lang="en-US" dirty="0" err="1">
                <a:solidFill>
                  <a:schemeClr val="tx1"/>
                </a:solidFill>
              </a:rPr>
              <a:t>duración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los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viajes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utilizando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diversas</a:t>
            </a:r>
            <a:r>
              <a:rPr lang="en-US" dirty="0">
                <a:solidFill>
                  <a:schemeClr val="tx1"/>
                </a:solidFill>
              </a:rPr>
              <a:t> variables clave.</a:t>
            </a:r>
          </a:p>
          <a:p>
            <a:pPr>
              <a:buFont typeface="Arial"/>
              <a:buChar char="•"/>
            </a:pPr>
            <a:r>
              <a:rPr lang="en-US" dirty="0" err="1">
                <a:solidFill>
                  <a:schemeClr val="tx1"/>
                </a:solidFill>
              </a:rPr>
              <a:t>Exploraremos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cómo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estas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características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afectan</a:t>
            </a:r>
            <a:r>
              <a:rPr lang="en-US" dirty="0">
                <a:solidFill>
                  <a:schemeClr val="tx1"/>
                </a:solidFill>
              </a:rPr>
              <a:t> la </a:t>
            </a:r>
            <a:r>
              <a:rPr lang="en-US" dirty="0" err="1">
                <a:solidFill>
                  <a:schemeClr val="tx1"/>
                </a:solidFill>
              </a:rPr>
              <a:t>duración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los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viajes</a:t>
            </a:r>
            <a:r>
              <a:rPr lang="en-US" dirty="0">
                <a:solidFill>
                  <a:schemeClr val="tx1"/>
                </a:solidFill>
              </a:rPr>
              <a:t> y </a:t>
            </a:r>
            <a:r>
              <a:rPr lang="en-US" dirty="0" err="1">
                <a:solidFill>
                  <a:schemeClr val="tx1"/>
                </a:solidFill>
              </a:rPr>
              <a:t>cómo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podemos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utilizar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modelos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predictivos</a:t>
            </a:r>
            <a:r>
              <a:rPr lang="en-US" dirty="0">
                <a:solidFill>
                  <a:schemeClr val="tx1"/>
                </a:solidFill>
              </a:rPr>
              <a:t> para </a:t>
            </a:r>
            <a:r>
              <a:rPr lang="en-US" dirty="0" err="1">
                <a:solidFill>
                  <a:schemeClr val="tx1"/>
                </a:solidFill>
              </a:rPr>
              <a:t>mejorar</a:t>
            </a:r>
            <a:r>
              <a:rPr lang="en-US" dirty="0">
                <a:solidFill>
                  <a:schemeClr val="tx1"/>
                </a:solidFill>
              </a:rPr>
              <a:t> la </a:t>
            </a:r>
            <a:r>
              <a:rPr lang="en-US" dirty="0" err="1">
                <a:solidFill>
                  <a:schemeClr val="tx1"/>
                </a:solidFill>
              </a:rPr>
              <a:t>eficiencia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servicio</a:t>
            </a:r>
            <a:r>
              <a:rPr lang="en-US" dirty="0">
                <a:solidFill>
                  <a:schemeClr val="tx1"/>
                </a:solidFill>
              </a:rPr>
              <a:t> de taxis </a:t>
            </a:r>
            <a:r>
              <a:rPr lang="en-US" dirty="0" err="1">
                <a:solidFill>
                  <a:schemeClr val="tx1"/>
                </a:solidFill>
              </a:rPr>
              <a:t>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una</a:t>
            </a:r>
            <a:r>
              <a:rPr lang="en-US" dirty="0">
                <a:solidFill>
                  <a:schemeClr val="tx1"/>
                </a:solidFill>
              </a:rPr>
              <a:t> de las </a:t>
            </a:r>
            <a:r>
              <a:rPr lang="en-US" dirty="0" err="1">
                <a:solidFill>
                  <a:schemeClr val="tx1"/>
                </a:solidFill>
              </a:rPr>
              <a:t>ciudades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más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dinámicas</a:t>
            </a:r>
            <a:r>
              <a:rPr lang="en-US" dirty="0">
                <a:solidFill>
                  <a:schemeClr val="tx1"/>
                </a:solidFill>
              </a:rPr>
              <a:t> del </a:t>
            </a:r>
            <a:r>
              <a:rPr lang="en-US" dirty="0" err="1">
                <a:solidFill>
                  <a:schemeClr val="tx1"/>
                </a:solidFill>
              </a:rPr>
              <a:t>mundo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F19B9707-D455-4AD9-B022-CC066798E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80068" y="5870575"/>
            <a:ext cx="6400799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</a:pPr>
            <a:r>
              <a:rPr lang="en-US"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 DE LA PRESENTACIÓN</a:t>
            </a:r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DF3231F7-2BDC-4AD4-8081-5E8C6FA0A1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>
                <a:solidFill>
                  <a:schemeClr val="tx1"/>
                </a:solidFill>
              </a:rPr>
              <a:t>2/2/20XX</a:t>
            </a:r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44B5FDB3-8D02-4902-BEC4-691A9ADD9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spcAft>
                <a:spcPts val="600"/>
              </a:spcAft>
            </a:pPr>
            <a:fld id="{11A71338-8BA2-4C79-A6C5-5A8E30081D0C}" type="slidenum">
              <a:rPr lang="en-US" sz="1000" smtClean="0">
                <a:solidFill>
                  <a:schemeClr val="tx1"/>
                </a:solidFill>
              </a:rPr>
              <a:pPr algn="r" defTabSz="914400">
                <a:spcAft>
                  <a:spcPts val="600"/>
                </a:spcAft>
              </a:pPr>
              <a:t>2</a:t>
            </a:fld>
            <a:endParaRPr lang="en-US" sz="1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617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CD84B76E-1817-4FCB-88F9-1F38E5FEA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bg1"/>
          </a:solidFill>
        </p:spPr>
        <p:txBody>
          <a:bodyPr rtlCol="0"/>
          <a:lstStyle/>
          <a:p>
            <a:pPr rtl="0"/>
            <a:r>
              <a:rPr lang="en-US" dirty="0"/>
              <a:t>B</a:t>
            </a:r>
            <a:r>
              <a:rPr lang="es-MX" dirty="0"/>
              <a:t>ASE DE DATOS</a:t>
            </a:r>
          </a:p>
        </p:txBody>
      </p:sp>
      <p:pic>
        <p:nvPicPr>
          <p:cNvPr id="2" name="Marcador de posición de imagen 1" descr="Primer plano de una calculadora ">
            <a:extLst>
              <a:ext uri="{FF2B5EF4-FFF2-40B4-BE49-F238E27FC236}">
                <a16:creationId xmlns:a16="http://schemas.microsoft.com/office/drawing/2014/main" id="{9DFACFE7-25D7-4C23-8F57-9A4B28D6EE6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3604" r="13604"/>
          <a:stretch/>
        </p:blipFill>
        <p:spPr/>
      </p:pic>
      <p:grpSp>
        <p:nvGrpSpPr>
          <p:cNvPr id="50" name="Grupo 49">
            <a:extLst>
              <a:ext uri="{FF2B5EF4-FFF2-40B4-BE49-F238E27FC236}">
                <a16:creationId xmlns:a16="http://schemas.microsoft.com/office/drawing/2014/main" id="{1617A038-E307-4FF8-9DFC-8D289F05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27456" y="-1"/>
            <a:ext cx="12214827" cy="6858000"/>
            <a:chOff x="-6214" y="-1"/>
            <a:chExt cx="12214827" cy="6858000"/>
          </a:xfrm>
        </p:grpSpPr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8670DFDE-7500-41EF-9E01-0E01C1EB15B6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cto 51">
              <a:extLst>
                <a:ext uri="{FF2B5EF4-FFF2-40B4-BE49-F238E27FC236}">
                  <a16:creationId xmlns:a16="http://schemas.microsoft.com/office/drawing/2014/main" id="{D72480DA-D02A-43BB-81C6-1291773C41F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cto 52">
              <a:extLst>
                <a:ext uri="{FF2B5EF4-FFF2-40B4-BE49-F238E27FC236}">
                  <a16:creationId xmlns:a16="http://schemas.microsoft.com/office/drawing/2014/main" id="{F5D4C877-8086-42EC-89D7-A02FD4B5ABA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recto 53">
              <a:extLst>
                <a:ext uri="{FF2B5EF4-FFF2-40B4-BE49-F238E27FC236}">
                  <a16:creationId xmlns:a16="http://schemas.microsoft.com/office/drawing/2014/main" id="{EA085DEF-90A1-401F-BEEF-C5E5B289F903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9F143893-EA8F-4079-875B-AB582A9777A9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>
              <a:extLst>
                <a:ext uri="{FF2B5EF4-FFF2-40B4-BE49-F238E27FC236}">
                  <a16:creationId xmlns:a16="http://schemas.microsoft.com/office/drawing/2014/main" id="{FB99D3FB-2730-4E39-BAEB-FAC29A07E2EC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cto 56">
              <a:extLst>
                <a:ext uri="{FF2B5EF4-FFF2-40B4-BE49-F238E27FC236}">
                  <a16:creationId xmlns:a16="http://schemas.microsoft.com/office/drawing/2014/main" id="{31617A5D-D0C6-453B-9043-239657F3DF6C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4D8A6E78-C2B8-4534-ADFF-041821ACAA4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2F1E0933-B634-4705-8E46-876C4322381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id="{7C1B78C8-78C8-4937-B115-E2AB464D2221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id="{EF212D6F-EE68-412E-9C60-FCB6140F86D2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B1AD8A6E-A5E4-4DB1-9EAC-F1CB899D3F6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46B5B885-AD58-4159-A052-BB4AA39A1897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25DA14ED-F34B-402F-A298-9230CC5EA93F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94798901-00F2-4B2A-AC48-1602E5078041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CD1150C8-101A-4910-A36C-F4D9BF76F3AB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4655835F-C536-4AE0-812A-FA84E8262FA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67">
              <a:extLst>
                <a:ext uri="{FF2B5EF4-FFF2-40B4-BE49-F238E27FC236}">
                  <a16:creationId xmlns:a16="http://schemas.microsoft.com/office/drawing/2014/main" id="{8E2C15F8-A657-4282-93A7-6D42E0D4577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68">
              <a:extLst>
                <a:ext uri="{FF2B5EF4-FFF2-40B4-BE49-F238E27FC236}">
                  <a16:creationId xmlns:a16="http://schemas.microsoft.com/office/drawing/2014/main" id="{6FA43ED4-97A6-4EEF-9D81-226D11196A3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recto 69">
              <a:extLst>
                <a:ext uri="{FF2B5EF4-FFF2-40B4-BE49-F238E27FC236}">
                  <a16:creationId xmlns:a16="http://schemas.microsoft.com/office/drawing/2014/main" id="{DB557BE9-DEAE-426F-BC79-30115ECEDC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662C5EE5-7745-40CA-9597-7BC4792A58D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5E95EFA3-63BE-4980-8407-B9568C6E00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68AA150B-2CA9-4D14-AAD1-68F0C6AF0A5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48901C8E-C6BF-4CB1-9A19-C43062A7F87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cto 103">
              <a:extLst>
                <a:ext uri="{FF2B5EF4-FFF2-40B4-BE49-F238E27FC236}">
                  <a16:creationId xmlns:a16="http://schemas.microsoft.com/office/drawing/2014/main" id="{A0AF9691-09A3-4B2D-8462-08308F11797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recto 104">
              <a:extLst>
                <a:ext uri="{FF2B5EF4-FFF2-40B4-BE49-F238E27FC236}">
                  <a16:creationId xmlns:a16="http://schemas.microsoft.com/office/drawing/2014/main" id="{734FD7EC-6693-44AD-AA45-E785E19F4AD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recto 105">
              <a:extLst>
                <a:ext uri="{FF2B5EF4-FFF2-40B4-BE49-F238E27FC236}">
                  <a16:creationId xmlns:a16="http://schemas.microsoft.com/office/drawing/2014/main" id="{8FD6F9E0-8200-4453-9562-ED12FF5FC65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cto 106">
              <a:extLst>
                <a:ext uri="{FF2B5EF4-FFF2-40B4-BE49-F238E27FC236}">
                  <a16:creationId xmlns:a16="http://schemas.microsoft.com/office/drawing/2014/main" id="{0D7E3D24-A599-4C2C-AB05-B90E5F5B97A7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ubtítulo 3">
            <a:extLst>
              <a:ext uri="{FF2B5EF4-FFF2-40B4-BE49-F238E27FC236}">
                <a16:creationId xmlns:a16="http://schemas.microsoft.com/office/drawing/2014/main" id="{120FFA4B-ECC1-201F-3507-A1D1E6243A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kaggle.com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26930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42476583-CC33-45CE-B51B-215B5673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4C61C91-1897-4EA4-9D14-970E38F45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CAMPOS DE INFORMACIÓN: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B857E1-A3B2-4952-A385-4AAD8D0C1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 DE LA PRESENTACIÓN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C623AD-7607-4642-BB4F-E516F09214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2/2/20XX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4E9AF2-86BD-4674-8439-B6BB38434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1A71338-8BA2-4C79-A6C5-5A8E30081D0C}" type="slidenum">
              <a:rPr lang="en-US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algn="r">
                <a:spcAft>
                  <a:spcPts val="600"/>
                </a:spcAft>
              </a:pPr>
              <a:t>4</a:t>
            </a:fld>
            <a:endParaRPr lang="en-US" sz="10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0" name="Marcador de contenido 3" descr="Marcador de posición de columna ">
            <a:extLst>
              <a:ext uri="{FF2B5EF4-FFF2-40B4-BE49-F238E27FC236}">
                <a16:creationId xmlns:a16="http://schemas.microsoft.com/office/drawing/2014/main" id="{DAD2CA0F-DE53-443F-B5FE-0BD64D77B1B6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18232914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100504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42476583-CC33-45CE-B51B-215B5673C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4C61C91-1897-4EA4-9D14-970E38F45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CAMPOS DE INFORMACIÓN: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B857E1-A3B2-4952-A385-4AAD8D0C1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5870575"/>
            <a:ext cx="7827659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 DE LA PRESENTACIÓN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C623AD-7607-4642-BB4F-E516F09214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589660" y="5870575"/>
            <a:ext cx="1600200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2/2/20XX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4E9AF2-86BD-4674-8439-B6BB38434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6060" y="5870575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1A71338-8BA2-4C79-A6C5-5A8E30081D0C}" type="slidenum">
              <a:rPr lang="en-US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pPr algn="r">
                <a:spcAft>
                  <a:spcPts val="600"/>
                </a:spcAft>
              </a:pPr>
              <a:t>5</a:t>
            </a:fld>
            <a:endParaRPr lang="en-US" sz="10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0" name="Marcador de contenido 3" descr="Marcador de posición de columna ">
            <a:extLst>
              <a:ext uri="{FF2B5EF4-FFF2-40B4-BE49-F238E27FC236}">
                <a16:creationId xmlns:a16="http://schemas.microsoft.com/office/drawing/2014/main" id="{DAD2CA0F-DE53-443F-B5FE-0BD64D77B1B6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245365414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024442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CD84B76E-1817-4FCB-88F9-1F38E5FEA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bg1"/>
          </a:solidFill>
        </p:spPr>
        <p:txBody>
          <a:bodyPr rtlCol="0"/>
          <a:lstStyle/>
          <a:p>
            <a:pPr rtl="0"/>
            <a:r>
              <a:rPr lang="en-US" dirty="0"/>
              <a:t>GOOGLE COLAB</a:t>
            </a:r>
            <a:br>
              <a:rPr lang="en-US" dirty="0"/>
            </a:br>
            <a:r>
              <a:rPr lang="en-US" dirty="0"/>
              <a:t>Python</a:t>
            </a:r>
            <a:endParaRPr lang="es-MX" dirty="0"/>
          </a:p>
        </p:txBody>
      </p:sp>
      <p:pic>
        <p:nvPicPr>
          <p:cNvPr id="2" name="Marcador de posición de imagen 1" descr="Primer plano de una calculadora ">
            <a:extLst>
              <a:ext uri="{FF2B5EF4-FFF2-40B4-BE49-F238E27FC236}">
                <a16:creationId xmlns:a16="http://schemas.microsoft.com/office/drawing/2014/main" id="{9DFACFE7-25D7-4C23-8F57-9A4B28D6EE6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3604" r="13604"/>
          <a:stretch/>
        </p:blipFill>
        <p:spPr/>
      </p:pic>
      <p:grpSp>
        <p:nvGrpSpPr>
          <p:cNvPr id="50" name="Grupo 49">
            <a:extLst>
              <a:ext uri="{FF2B5EF4-FFF2-40B4-BE49-F238E27FC236}">
                <a16:creationId xmlns:a16="http://schemas.microsoft.com/office/drawing/2014/main" id="{1617A038-E307-4FF8-9DFC-8D289F05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27456" y="-1"/>
            <a:ext cx="12214827" cy="6858000"/>
            <a:chOff x="-6214" y="-1"/>
            <a:chExt cx="12214827" cy="6858000"/>
          </a:xfrm>
        </p:grpSpPr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8670DFDE-7500-41EF-9E01-0E01C1EB15B6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ector recto 51">
              <a:extLst>
                <a:ext uri="{FF2B5EF4-FFF2-40B4-BE49-F238E27FC236}">
                  <a16:creationId xmlns:a16="http://schemas.microsoft.com/office/drawing/2014/main" id="{D72480DA-D02A-43BB-81C6-1291773C41F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 recto 52">
              <a:extLst>
                <a:ext uri="{FF2B5EF4-FFF2-40B4-BE49-F238E27FC236}">
                  <a16:creationId xmlns:a16="http://schemas.microsoft.com/office/drawing/2014/main" id="{F5D4C877-8086-42EC-89D7-A02FD4B5ABA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ector recto 53">
              <a:extLst>
                <a:ext uri="{FF2B5EF4-FFF2-40B4-BE49-F238E27FC236}">
                  <a16:creationId xmlns:a16="http://schemas.microsoft.com/office/drawing/2014/main" id="{EA085DEF-90A1-401F-BEEF-C5E5B289F903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54">
              <a:extLst>
                <a:ext uri="{FF2B5EF4-FFF2-40B4-BE49-F238E27FC236}">
                  <a16:creationId xmlns:a16="http://schemas.microsoft.com/office/drawing/2014/main" id="{9F143893-EA8F-4079-875B-AB582A9777A9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>
              <a:extLst>
                <a:ext uri="{FF2B5EF4-FFF2-40B4-BE49-F238E27FC236}">
                  <a16:creationId xmlns:a16="http://schemas.microsoft.com/office/drawing/2014/main" id="{FB99D3FB-2730-4E39-BAEB-FAC29A07E2EC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recto 56">
              <a:extLst>
                <a:ext uri="{FF2B5EF4-FFF2-40B4-BE49-F238E27FC236}">
                  <a16:creationId xmlns:a16="http://schemas.microsoft.com/office/drawing/2014/main" id="{31617A5D-D0C6-453B-9043-239657F3DF6C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ector recto 57">
              <a:extLst>
                <a:ext uri="{FF2B5EF4-FFF2-40B4-BE49-F238E27FC236}">
                  <a16:creationId xmlns:a16="http://schemas.microsoft.com/office/drawing/2014/main" id="{4D8A6E78-C2B8-4534-ADFF-041821ACAA4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ector recto 58">
              <a:extLst>
                <a:ext uri="{FF2B5EF4-FFF2-40B4-BE49-F238E27FC236}">
                  <a16:creationId xmlns:a16="http://schemas.microsoft.com/office/drawing/2014/main" id="{2F1E0933-B634-4705-8E46-876C4322381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recto 59">
              <a:extLst>
                <a:ext uri="{FF2B5EF4-FFF2-40B4-BE49-F238E27FC236}">
                  <a16:creationId xmlns:a16="http://schemas.microsoft.com/office/drawing/2014/main" id="{7C1B78C8-78C8-4937-B115-E2AB464D2221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recto 60">
              <a:extLst>
                <a:ext uri="{FF2B5EF4-FFF2-40B4-BE49-F238E27FC236}">
                  <a16:creationId xmlns:a16="http://schemas.microsoft.com/office/drawing/2014/main" id="{EF212D6F-EE68-412E-9C60-FCB6140F86D2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ector recto 61">
              <a:extLst>
                <a:ext uri="{FF2B5EF4-FFF2-40B4-BE49-F238E27FC236}">
                  <a16:creationId xmlns:a16="http://schemas.microsoft.com/office/drawing/2014/main" id="{B1AD8A6E-A5E4-4DB1-9EAC-F1CB899D3F6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46B5B885-AD58-4159-A052-BB4AA39A1897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25DA14ED-F34B-402F-A298-9230CC5EA93F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64">
              <a:extLst>
                <a:ext uri="{FF2B5EF4-FFF2-40B4-BE49-F238E27FC236}">
                  <a16:creationId xmlns:a16="http://schemas.microsoft.com/office/drawing/2014/main" id="{94798901-00F2-4B2A-AC48-1602E5078041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65">
              <a:extLst>
                <a:ext uri="{FF2B5EF4-FFF2-40B4-BE49-F238E27FC236}">
                  <a16:creationId xmlns:a16="http://schemas.microsoft.com/office/drawing/2014/main" id="{CD1150C8-101A-4910-A36C-F4D9BF76F3AB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66">
              <a:extLst>
                <a:ext uri="{FF2B5EF4-FFF2-40B4-BE49-F238E27FC236}">
                  <a16:creationId xmlns:a16="http://schemas.microsoft.com/office/drawing/2014/main" id="{4655835F-C536-4AE0-812A-FA84E8262FA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67">
              <a:extLst>
                <a:ext uri="{FF2B5EF4-FFF2-40B4-BE49-F238E27FC236}">
                  <a16:creationId xmlns:a16="http://schemas.microsoft.com/office/drawing/2014/main" id="{8E2C15F8-A657-4282-93A7-6D42E0D4577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68">
              <a:extLst>
                <a:ext uri="{FF2B5EF4-FFF2-40B4-BE49-F238E27FC236}">
                  <a16:creationId xmlns:a16="http://schemas.microsoft.com/office/drawing/2014/main" id="{6FA43ED4-97A6-4EEF-9D81-226D11196A3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recto 69">
              <a:extLst>
                <a:ext uri="{FF2B5EF4-FFF2-40B4-BE49-F238E27FC236}">
                  <a16:creationId xmlns:a16="http://schemas.microsoft.com/office/drawing/2014/main" id="{DB557BE9-DEAE-426F-BC79-30115ECEDC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ector recto 70">
              <a:extLst>
                <a:ext uri="{FF2B5EF4-FFF2-40B4-BE49-F238E27FC236}">
                  <a16:creationId xmlns:a16="http://schemas.microsoft.com/office/drawing/2014/main" id="{662C5EE5-7745-40CA-9597-7BC4792A58D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71">
              <a:extLst>
                <a:ext uri="{FF2B5EF4-FFF2-40B4-BE49-F238E27FC236}">
                  <a16:creationId xmlns:a16="http://schemas.microsoft.com/office/drawing/2014/main" id="{5E95EFA3-63BE-4980-8407-B9568C6E00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72">
              <a:extLst>
                <a:ext uri="{FF2B5EF4-FFF2-40B4-BE49-F238E27FC236}">
                  <a16:creationId xmlns:a16="http://schemas.microsoft.com/office/drawing/2014/main" id="{68AA150B-2CA9-4D14-AAD1-68F0C6AF0A5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48901C8E-C6BF-4CB1-9A19-C43062A7F87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ector recto 103">
              <a:extLst>
                <a:ext uri="{FF2B5EF4-FFF2-40B4-BE49-F238E27FC236}">
                  <a16:creationId xmlns:a16="http://schemas.microsoft.com/office/drawing/2014/main" id="{A0AF9691-09A3-4B2D-8462-08308F11797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ector recto 104">
              <a:extLst>
                <a:ext uri="{FF2B5EF4-FFF2-40B4-BE49-F238E27FC236}">
                  <a16:creationId xmlns:a16="http://schemas.microsoft.com/office/drawing/2014/main" id="{734FD7EC-6693-44AD-AA45-E785E19F4AD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ector recto 105">
              <a:extLst>
                <a:ext uri="{FF2B5EF4-FFF2-40B4-BE49-F238E27FC236}">
                  <a16:creationId xmlns:a16="http://schemas.microsoft.com/office/drawing/2014/main" id="{8FD6F9E0-8200-4453-9562-ED12FF5FC65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ector recto 106">
              <a:extLst>
                <a:ext uri="{FF2B5EF4-FFF2-40B4-BE49-F238E27FC236}">
                  <a16:creationId xmlns:a16="http://schemas.microsoft.com/office/drawing/2014/main" id="{0D7E3D24-A599-4C2C-AB05-B90E5F5B97A7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ubtítulo 3">
            <a:extLst>
              <a:ext uri="{FF2B5EF4-FFF2-40B4-BE49-F238E27FC236}">
                <a16:creationId xmlns:a16="http://schemas.microsoft.com/office/drawing/2014/main" id="{120FFA4B-ECC1-201F-3507-A1D1E6243A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kaggle.com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58802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5" name="Picture 2054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4FF948D-8A3F-AD11-1500-8E6E5D45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/>
              <a:t>DISTRIBUCIÓN DE LA DURACIÓN DEL VIAJE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7C932C-F482-AC5A-9269-783D65262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4" y="1278054"/>
            <a:ext cx="6897878" cy="4311174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CF885A58-126A-F924-82F9-EE9A44572A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65806" y="2251587"/>
            <a:ext cx="3706762" cy="3972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 u="sng" dirty="0"/>
              <a:t>OBJETIVO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s-MX" b="1" dirty="0">
                <a:solidFill>
                  <a:schemeClr val="accent5">
                    <a:lumMod val="75000"/>
                  </a:schemeClr>
                </a:solidFill>
              </a:rPr>
              <a:t>Optimización de Rutas</a:t>
            </a:r>
            <a:r>
              <a:rPr lang="es-MX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dirty="0"/>
              <a:t>Identificar patrones en la relación entre distancia y duración puede ayudar a mejorar la planificación y la eficiencia de las rutas.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s-MX" b="1" dirty="0">
                <a:solidFill>
                  <a:schemeClr val="accent5">
                    <a:lumMod val="75000"/>
                  </a:schemeClr>
                </a:solidFill>
              </a:rPr>
              <a:t>Identificación de Problemas</a:t>
            </a:r>
            <a:r>
              <a:rPr lang="es-MX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dirty="0"/>
              <a:t>Los </a:t>
            </a:r>
            <a:r>
              <a:rPr lang="es-MX" dirty="0" err="1"/>
              <a:t>outliers</a:t>
            </a:r>
            <a:r>
              <a:rPr lang="es-MX" dirty="0"/>
              <a:t> pueden señalar problemas específicos como áreas de tráfico pesado o ineficiencias en ciertas rutas.</a:t>
            </a:r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66F694F-D25F-2E10-2D9F-158B52D85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9663" y="6391687"/>
            <a:ext cx="6762959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</a:pPr>
            <a:r>
              <a:rPr lang="en-US" sz="1000" b="0" i="0" kern="1200" noProof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 DE LA PRESENTACIÓN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7F077AE-E0E2-CCB1-C43C-C1BCE694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86517" y="6391687"/>
            <a:ext cx="1600200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 noProof="0">
                <a:solidFill>
                  <a:schemeClr val="tx1"/>
                </a:solidFill>
              </a:rPr>
              <a:t>2/2/20XX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8D81D2-74DA-0860-0838-D453091A7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spcAft>
                <a:spcPts val="600"/>
              </a:spcAft>
            </a:pPr>
            <a:fld id="{11A71338-8BA2-4C79-A6C5-5A8E30081D0C}" type="slidenum">
              <a:rPr lang="en-US" sz="1000" noProof="0" smtClean="0">
                <a:solidFill>
                  <a:schemeClr val="tx1"/>
                </a:solidFill>
              </a:rPr>
              <a:pPr algn="r" defTabSz="914400">
                <a:spcAft>
                  <a:spcPts val="600"/>
                </a:spcAft>
              </a:pPr>
              <a:t>7</a:t>
            </a:fld>
            <a:endParaRPr lang="en-US" sz="1000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470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8" name="Picture 1037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4FF948D-8A3F-AD11-1500-8E6E5D45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dirty="0" err="1"/>
              <a:t>duración</a:t>
            </a:r>
            <a:r>
              <a:rPr lang="en-US" sz="2400" dirty="0"/>
              <a:t> del </a:t>
            </a:r>
            <a:r>
              <a:rPr lang="en-US" sz="2400" dirty="0" err="1"/>
              <a:t>viaje</a:t>
            </a:r>
            <a:r>
              <a:rPr lang="en-US" sz="2400" dirty="0"/>
              <a:t> vs. </a:t>
            </a:r>
            <a:r>
              <a:rPr lang="en-US" sz="2400" dirty="0" err="1"/>
              <a:t>numero</a:t>
            </a:r>
            <a:r>
              <a:rPr lang="en-US" sz="2400" dirty="0"/>
              <a:t> </a:t>
            </a:r>
            <a:r>
              <a:rPr lang="en-US" sz="2400" dirty="0" err="1"/>
              <a:t>pasajeros</a:t>
            </a:r>
            <a:endParaRPr lang="en-US" sz="2400" dirty="0"/>
          </a:p>
        </p:txBody>
      </p:sp>
      <p:pic>
        <p:nvPicPr>
          <p:cNvPr id="1028" name="Picture 4" descr="Gráfico, Gráfico de cajas y bigotes&#10;&#10;Descripción generada automáticamente con confianza media">
            <a:extLst>
              <a:ext uri="{FF2B5EF4-FFF2-40B4-BE49-F238E27FC236}">
                <a16:creationId xmlns:a16="http://schemas.microsoft.com/office/drawing/2014/main" id="{728A5A1A-70C1-3940-C004-F5833B082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4" y="1234942"/>
            <a:ext cx="6897878" cy="4397398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CF885A58-126A-F924-82F9-EE9A44572A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65806" y="2251587"/>
            <a:ext cx="3706762" cy="3972232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es-MX" b="1" u="sng" dirty="0"/>
              <a:t>OBJETIVO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accent5">
                    <a:lumMod val="75000"/>
                  </a:schemeClr>
                </a:solidFill>
              </a:rPr>
              <a:t>Planificación de Rutas</a:t>
            </a:r>
            <a:r>
              <a:rPr lang="es-MX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dirty="0"/>
              <a:t>Comprender cómo varía la duración con el número de pasajeros puede ayudar a mejorar la planificación de rutas y optimización del servicio.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MX" b="1" dirty="0">
                <a:solidFill>
                  <a:schemeClr val="accent5">
                    <a:lumMod val="75000"/>
                  </a:schemeClr>
                </a:solidFill>
              </a:rPr>
              <a:t>Eficiencia Operativa</a:t>
            </a:r>
            <a:r>
              <a:rPr lang="es-MX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dirty="0"/>
              <a:t>Identificar patrones puede llevar a estrategias para minimizar tiempos de espera y optimizar la asignación de taxis.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66F694F-D25F-2E10-2D9F-158B52D85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9663" y="6391687"/>
            <a:ext cx="6762959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</a:pPr>
            <a:r>
              <a:rPr lang="en-US" sz="1000" b="0" i="0" kern="1200" noProof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 DE LA PRESENTACIÓN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7F077AE-E0E2-CCB1-C43C-C1BCE694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86517" y="6391687"/>
            <a:ext cx="1600200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 noProof="0">
                <a:solidFill>
                  <a:schemeClr val="tx1"/>
                </a:solidFill>
              </a:rPr>
              <a:t>2/2/20XX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8D81D2-74DA-0860-0838-D453091A7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spcAft>
                <a:spcPts val="600"/>
              </a:spcAft>
            </a:pPr>
            <a:fld id="{11A71338-8BA2-4C79-A6C5-5A8E30081D0C}" type="slidenum">
              <a:rPr lang="en-US" sz="1000" noProof="0" smtClean="0">
                <a:solidFill>
                  <a:schemeClr val="tx1"/>
                </a:solidFill>
              </a:rPr>
              <a:pPr algn="r" defTabSz="914400">
                <a:spcAft>
                  <a:spcPts val="600"/>
                </a:spcAft>
              </a:pPr>
              <a:t>8</a:t>
            </a:fld>
            <a:endParaRPr lang="en-US" sz="1000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722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3" name="Picture 1042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4FF948D-8A3F-AD11-1500-8E6E5D45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/>
              <a:t>NÚMERO DE VIAJES POR DIA DE LA SEMANA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15C59D-3523-B88C-0B1A-EBFA00DD9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4" y="1252187"/>
            <a:ext cx="6897878" cy="4362908"/>
          </a:xfrm>
          <a:prstGeom prst="roundRect">
            <a:avLst>
              <a:gd name="adj" fmla="val 4380"/>
            </a:avLst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CF885A58-126A-F924-82F9-EE9A44572A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65806" y="2251587"/>
            <a:ext cx="3706762" cy="3972232"/>
          </a:xfrm>
        </p:spPr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>
              <a:lnSpc>
                <a:spcPct val="90000"/>
              </a:lnSpc>
            </a:pPr>
            <a:r>
              <a:rPr lang="en-US" b="1" u="sng" dirty="0"/>
              <a:t>OBJETIVO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s-MX" b="1" dirty="0">
                <a:solidFill>
                  <a:schemeClr val="accent5">
                    <a:lumMod val="75000"/>
                  </a:schemeClr>
                </a:solidFill>
              </a:rPr>
              <a:t>Optimización de Flota</a:t>
            </a:r>
            <a:r>
              <a:rPr lang="es-MX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dirty="0"/>
              <a:t>Empresas de taxis pueden ajustar la cantidad de vehículos disponibles según la demanda diaria, aumentando la flota en días de alta demanda y reduciéndola en días de baja demanda.</a:t>
            </a:r>
            <a:r>
              <a:rPr lang="en-US" dirty="0"/>
              <a:t>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s-MX" b="1" dirty="0">
                <a:solidFill>
                  <a:schemeClr val="accent5">
                    <a:lumMod val="75000"/>
                  </a:schemeClr>
                </a:solidFill>
              </a:rPr>
              <a:t>Promociones y Marketing</a:t>
            </a:r>
            <a:r>
              <a:rPr lang="es-MX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dirty="0"/>
              <a:t>Identificar días con menor demanda para ofrecer promociones o descuentos que incentiven el uso de taxis.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s-MX" b="1" dirty="0">
                <a:solidFill>
                  <a:schemeClr val="accent5">
                    <a:lumMod val="75000"/>
                  </a:schemeClr>
                </a:solidFill>
              </a:rPr>
              <a:t>Planificación de Turnos</a:t>
            </a:r>
            <a:r>
              <a:rPr lang="es-MX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es-MX" dirty="0"/>
              <a:t>Ayuda a planificar mejor los turnos de los conductores para asegurar que haya suficiente cobertura durante los picos de demanda.</a:t>
            </a:r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66F694F-D25F-2E10-2D9F-158B52D85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9663" y="6391687"/>
            <a:ext cx="6762959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</a:pPr>
            <a:r>
              <a:rPr lang="en-US" sz="1000" b="0" i="0" kern="1200" noProof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TÍTULO DE LA PRESENTACIÓN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7F077AE-E0E2-CCB1-C43C-C1BCE694C9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86517" y="6391687"/>
            <a:ext cx="1600200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 noProof="0">
                <a:solidFill>
                  <a:schemeClr val="tx1"/>
                </a:solidFill>
              </a:rPr>
              <a:t>2/2/20XX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8D81D2-74DA-0860-0838-D453091A7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917" y="6391687"/>
            <a:ext cx="551167" cy="377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spcAft>
                <a:spcPts val="600"/>
              </a:spcAft>
            </a:pPr>
            <a:fld id="{11A71338-8BA2-4C79-A6C5-5A8E30081D0C}" type="slidenum">
              <a:rPr lang="en-US" sz="1000" noProof="0" smtClean="0">
                <a:solidFill>
                  <a:schemeClr val="tx1"/>
                </a:solidFill>
              </a:rPr>
              <a:pPr algn="r" defTabSz="914400">
                <a:spcAft>
                  <a:spcPts val="600"/>
                </a:spcAft>
              </a:pPr>
              <a:t>9</a:t>
            </a:fld>
            <a:endParaRPr lang="en-US" sz="1000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893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38316A4-DB9D-4B40-83D1-0433996D54B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49FD94B-CF2B-4485-954E-6805E96E51F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5C9C91-7BEA-497B-8B74-808BB086450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328</TotalTime>
  <Words>842</Words>
  <Application>Microsoft Office PowerPoint</Application>
  <PresentationFormat>Panorámica</PresentationFormat>
  <Paragraphs>111</Paragraphs>
  <Slides>13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Posterama</vt:lpstr>
      <vt:lpstr>Celestial</vt:lpstr>
      <vt:lpstr>Presentación de PowerPoint</vt:lpstr>
      <vt:lpstr>Introducción</vt:lpstr>
      <vt:lpstr>BASE DE DATOS</vt:lpstr>
      <vt:lpstr>CAMPOS DE INFORMACIÓN:</vt:lpstr>
      <vt:lpstr>CAMPOS DE INFORMACIÓN:</vt:lpstr>
      <vt:lpstr>GOOGLE COLAB Python</vt:lpstr>
      <vt:lpstr>DISTRIBUCIÓN DE LA DURACIÓN DEL VIAJE</vt:lpstr>
      <vt:lpstr>duración del viaje vs. numero pasajeros</vt:lpstr>
      <vt:lpstr>NÚMERO DE VIAJES POR DIA DE LA SEMANA</vt:lpstr>
      <vt:lpstr>POWER BI</vt:lpstr>
      <vt:lpstr>MEDIDAS</vt:lpstr>
      <vt:lpstr>MEDIDAS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Yatzel Cisneros López</dc:creator>
  <cp:lastModifiedBy>Yatzel Cisneros López</cp:lastModifiedBy>
  <cp:revision>1</cp:revision>
  <dcterms:created xsi:type="dcterms:W3CDTF">2024-06-22T05:21:30Z</dcterms:created>
  <dcterms:modified xsi:type="dcterms:W3CDTF">2024-06-22T10:50:21Z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